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99" r:id="rId1"/>
  </p:sldMasterIdLst>
  <p:notesMasterIdLst>
    <p:notesMasterId r:id="rId36"/>
  </p:notesMasterIdLst>
  <p:sldIdLst>
    <p:sldId id="261" r:id="rId2"/>
    <p:sldId id="263" r:id="rId3"/>
    <p:sldId id="265" r:id="rId4"/>
    <p:sldId id="262" r:id="rId5"/>
    <p:sldId id="273" r:id="rId6"/>
    <p:sldId id="317" r:id="rId7"/>
    <p:sldId id="318" r:id="rId8"/>
    <p:sldId id="316" r:id="rId9"/>
    <p:sldId id="319" r:id="rId10"/>
    <p:sldId id="275" r:id="rId11"/>
    <p:sldId id="276" r:id="rId12"/>
    <p:sldId id="277" r:id="rId13"/>
    <p:sldId id="282" r:id="rId14"/>
    <p:sldId id="283" r:id="rId15"/>
    <p:sldId id="278" r:id="rId16"/>
    <p:sldId id="281" r:id="rId17"/>
    <p:sldId id="296" r:id="rId18"/>
    <p:sldId id="309" r:id="rId19"/>
    <p:sldId id="310" r:id="rId20"/>
    <p:sldId id="311" r:id="rId21"/>
    <p:sldId id="297" r:id="rId22"/>
    <p:sldId id="298" r:id="rId23"/>
    <p:sldId id="299" r:id="rId24"/>
    <p:sldId id="269" r:id="rId25"/>
    <p:sldId id="280" r:id="rId26"/>
    <p:sldId id="321" r:id="rId27"/>
    <p:sldId id="320" r:id="rId28"/>
    <p:sldId id="284" r:id="rId29"/>
    <p:sldId id="303" r:id="rId30"/>
    <p:sldId id="302" r:id="rId31"/>
    <p:sldId id="285" r:id="rId32"/>
    <p:sldId id="289" r:id="rId33"/>
    <p:sldId id="300" r:id="rId34"/>
    <p:sldId id="290" r:id="rId3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100"/>
    <a:srgbClr val="745600"/>
    <a:srgbClr val="C08E00"/>
    <a:srgbClr val="93B7FF"/>
    <a:srgbClr val="0000FF"/>
    <a:srgbClr val="6699FF"/>
    <a:srgbClr val="0033CC"/>
    <a:srgbClr val="8C1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643AF0-D701-4C42-8D4C-B7215ABB4061}" v="356" dt="2025-04-01T20:29:23.429"/>
  </p1510:revLst>
</p1510:revInfo>
</file>

<file path=ppt/tableStyles.xml><?xml version="1.0" encoding="utf-8"?>
<a:tblStyleLst xmlns:a="http://schemas.openxmlformats.org/drawingml/2006/main" def="{0D4E591C-C895-405B-A616-9AB38E543CB3}">
  <a:tblStyle styleId="{0D4E591C-C895-405B-A616-9AB38E543CB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09"/>
    <p:restoredTop sz="94630"/>
  </p:normalViewPr>
  <p:slideViewPr>
    <p:cSldViewPr snapToGrid="0">
      <p:cViewPr varScale="1">
        <p:scale>
          <a:sx n="135" d="100"/>
          <a:sy n="135" d="100"/>
        </p:scale>
        <p:origin x="702" y="120"/>
      </p:cViewPr>
      <p:guideLst/>
    </p:cSldViewPr>
  </p:slideViewPr>
  <p:outlineViewPr>
    <p:cViewPr>
      <p:scale>
        <a:sx n="33" d="100"/>
        <a:sy n="33" d="100"/>
      </p:scale>
      <p:origin x="0" y="-463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dan Batchelor" userId="70f60aff-b524-4cac-b0d7-3ba53b654cbc" providerId="ADAL" clId="{6A1FAAC2-A02F-4E15-B6B1-DD1FDA36EBE5}"/>
    <pc:docChg chg="undo redo custSel addSld delSld modSld sldOrd">
      <pc:chgData name="Jordan Batchelor" userId="70f60aff-b524-4cac-b0d7-3ba53b654cbc" providerId="ADAL" clId="{6A1FAAC2-A02F-4E15-B6B1-DD1FDA36EBE5}" dt="2025-03-24T16:10:03.304" v="16557" actId="20577"/>
      <pc:docMkLst>
        <pc:docMk/>
      </pc:docMkLst>
      <pc:sldChg chg="del">
        <pc:chgData name="Jordan Batchelor" userId="70f60aff-b524-4cac-b0d7-3ba53b654cbc" providerId="ADAL" clId="{6A1FAAC2-A02F-4E15-B6B1-DD1FDA36EBE5}" dt="2025-02-24T16:35:49.173" v="0" actId="47"/>
        <pc:sldMkLst>
          <pc:docMk/>
          <pc:sldMk cId="0" sldId="256"/>
        </pc:sldMkLst>
      </pc:sldChg>
      <pc:sldChg chg="del">
        <pc:chgData name="Jordan Batchelor" userId="70f60aff-b524-4cac-b0d7-3ba53b654cbc" providerId="ADAL" clId="{6A1FAAC2-A02F-4E15-B6B1-DD1FDA36EBE5}" dt="2025-02-24T16:35:49.876" v="1" actId="47"/>
        <pc:sldMkLst>
          <pc:docMk/>
          <pc:sldMk cId="0" sldId="257"/>
        </pc:sldMkLst>
      </pc:sldChg>
      <pc:sldChg chg="del">
        <pc:chgData name="Jordan Batchelor" userId="70f60aff-b524-4cac-b0d7-3ba53b654cbc" providerId="ADAL" clId="{6A1FAAC2-A02F-4E15-B6B1-DD1FDA36EBE5}" dt="2025-02-24T16:35:50.895" v="2" actId="47"/>
        <pc:sldMkLst>
          <pc:docMk/>
          <pc:sldMk cId="0" sldId="258"/>
        </pc:sldMkLst>
      </pc:sldChg>
      <pc:sldChg chg="del">
        <pc:chgData name="Jordan Batchelor" userId="70f60aff-b524-4cac-b0d7-3ba53b654cbc" providerId="ADAL" clId="{6A1FAAC2-A02F-4E15-B6B1-DD1FDA36EBE5}" dt="2025-02-24T16:35:53.563" v="3" actId="47"/>
        <pc:sldMkLst>
          <pc:docMk/>
          <pc:sldMk cId="0" sldId="259"/>
        </pc:sldMkLst>
      </pc:sldChg>
      <pc:sldChg chg="del">
        <pc:chgData name="Jordan Batchelor" userId="70f60aff-b524-4cac-b0d7-3ba53b654cbc" providerId="ADAL" clId="{6A1FAAC2-A02F-4E15-B6B1-DD1FDA36EBE5}" dt="2025-02-24T16:35:54.911" v="4" actId="47"/>
        <pc:sldMkLst>
          <pc:docMk/>
          <pc:sldMk cId="0" sldId="260"/>
        </pc:sldMkLst>
      </pc:sldChg>
      <pc:sldChg chg="modSp mod">
        <pc:chgData name="Jordan Batchelor" userId="70f60aff-b524-4cac-b0d7-3ba53b654cbc" providerId="ADAL" clId="{6A1FAAC2-A02F-4E15-B6B1-DD1FDA36EBE5}" dt="2025-02-24T17:33:49.916" v="1535" actId="255"/>
        <pc:sldMkLst>
          <pc:docMk/>
          <pc:sldMk cId="0" sldId="261"/>
        </pc:sldMkLst>
        <pc:spChg chg="mod">
          <ac:chgData name="Jordan Batchelor" userId="70f60aff-b524-4cac-b0d7-3ba53b654cbc" providerId="ADAL" clId="{6A1FAAC2-A02F-4E15-B6B1-DD1FDA36EBE5}" dt="2025-02-24T17:33:49.916" v="1535" actId="255"/>
          <ac:spMkLst>
            <pc:docMk/>
            <pc:sldMk cId="0" sldId="261"/>
            <ac:spMk id="941" creationId="{00000000-0000-0000-0000-000000000000}"/>
          </ac:spMkLst>
        </pc:spChg>
        <pc:spChg chg="mod">
          <ac:chgData name="Jordan Batchelor" userId="70f60aff-b524-4cac-b0d7-3ba53b654cbc" providerId="ADAL" clId="{6A1FAAC2-A02F-4E15-B6B1-DD1FDA36EBE5}" dt="2025-02-24T16:46:54.487" v="122" actId="20577"/>
          <ac:spMkLst>
            <pc:docMk/>
            <pc:sldMk cId="0" sldId="261"/>
            <ac:spMk id="942" creationId="{00000000-0000-0000-0000-000000000000}"/>
          </ac:spMkLst>
        </pc:spChg>
      </pc:sldChg>
      <pc:sldChg chg="addSp modSp mod">
        <pc:chgData name="Jordan Batchelor" userId="70f60aff-b524-4cac-b0d7-3ba53b654cbc" providerId="ADAL" clId="{6A1FAAC2-A02F-4E15-B6B1-DD1FDA36EBE5}" dt="2025-02-25T19:52:22.280" v="10409" actId="14100"/>
        <pc:sldMkLst>
          <pc:docMk/>
          <pc:sldMk cId="0" sldId="262"/>
        </pc:sldMkLst>
        <pc:spChg chg="mod">
          <ac:chgData name="Jordan Batchelor" userId="70f60aff-b524-4cac-b0d7-3ba53b654cbc" providerId="ADAL" clId="{6A1FAAC2-A02F-4E15-B6B1-DD1FDA36EBE5}" dt="2025-02-24T17:43:53.113" v="1761" actId="20577"/>
          <ac:spMkLst>
            <pc:docMk/>
            <pc:sldMk cId="0" sldId="262"/>
            <ac:spMk id="947" creationId="{00000000-0000-0000-0000-000000000000}"/>
          </ac:spMkLst>
        </pc:spChg>
        <pc:spChg chg="mod">
          <ac:chgData name="Jordan Batchelor" userId="70f60aff-b524-4cac-b0d7-3ba53b654cbc" providerId="ADAL" clId="{6A1FAAC2-A02F-4E15-B6B1-DD1FDA36EBE5}" dt="2025-02-25T19:52:22.280" v="10409" actId="14100"/>
          <ac:spMkLst>
            <pc:docMk/>
            <pc:sldMk cId="0" sldId="262"/>
            <ac:spMk id="948" creationId="{00000000-0000-0000-0000-000000000000}"/>
          </ac:spMkLst>
        </pc:spChg>
        <pc:picChg chg="add mod">
          <ac:chgData name="Jordan Batchelor" userId="70f60aff-b524-4cac-b0d7-3ba53b654cbc" providerId="ADAL" clId="{6A1FAAC2-A02F-4E15-B6B1-DD1FDA36EBE5}" dt="2025-02-24T17:52:23.814" v="2028"/>
          <ac:picMkLst>
            <pc:docMk/>
            <pc:sldMk cId="0" sldId="262"/>
            <ac:picMk id="2" creationId="{FAA08847-F2DB-E55F-F62F-FE8978988DF3}"/>
          </ac:picMkLst>
        </pc:picChg>
      </pc:sldChg>
      <pc:sldChg chg="addSp delSp modSp mod ord">
        <pc:chgData name="Jordan Batchelor" userId="70f60aff-b524-4cac-b0d7-3ba53b654cbc" providerId="ADAL" clId="{6A1FAAC2-A02F-4E15-B6B1-DD1FDA36EBE5}" dt="2025-03-24T16:10:03.304" v="16557" actId="20577"/>
        <pc:sldMkLst>
          <pc:docMk/>
          <pc:sldMk cId="0" sldId="263"/>
        </pc:sldMkLst>
        <pc:spChg chg="add mod">
          <ac:chgData name="Jordan Batchelor" userId="70f60aff-b524-4cac-b0d7-3ba53b654cbc" providerId="ADAL" clId="{6A1FAAC2-A02F-4E15-B6B1-DD1FDA36EBE5}" dt="2025-03-24T16:07:20.811" v="16424" actId="20577"/>
          <ac:spMkLst>
            <pc:docMk/>
            <pc:sldMk cId="0" sldId="263"/>
            <ac:spMk id="4" creationId="{714CC9FF-C3EE-7703-81D7-7ED1E4AC569D}"/>
          </ac:spMkLst>
        </pc:spChg>
        <pc:spChg chg="add mod">
          <ac:chgData name="Jordan Batchelor" userId="70f60aff-b524-4cac-b0d7-3ba53b654cbc" providerId="ADAL" clId="{6A1FAAC2-A02F-4E15-B6B1-DD1FDA36EBE5}" dt="2025-03-24T16:08:11.190" v="16490" actId="20577"/>
          <ac:spMkLst>
            <pc:docMk/>
            <pc:sldMk cId="0" sldId="263"/>
            <ac:spMk id="6" creationId="{100471CD-05A7-1FE0-5153-A632481E4DB1}"/>
          </ac:spMkLst>
        </pc:spChg>
        <pc:spChg chg="add mod">
          <ac:chgData name="Jordan Batchelor" userId="70f60aff-b524-4cac-b0d7-3ba53b654cbc" providerId="ADAL" clId="{6A1FAAC2-A02F-4E15-B6B1-DD1FDA36EBE5}" dt="2025-03-24T16:08:46.626" v="16524" actId="1038"/>
          <ac:spMkLst>
            <pc:docMk/>
            <pc:sldMk cId="0" sldId="263"/>
            <ac:spMk id="14" creationId="{527DB82E-11E1-018E-DFD4-5C67D192F5BF}"/>
          </ac:spMkLst>
        </pc:spChg>
        <pc:spChg chg="add mod">
          <ac:chgData name="Jordan Batchelor" userId="70f60aff-b524-4cac-b0d7-3ba53b654cbc" providerId="ADAL" clId="{6A1FAAC2-A02F-4E15-B6B1-DD1FDA36EBE5}" dt="2025-03-24T16:07:38.098" v="16434" actId="14100"/>
          <ac:spMkLst>
            <pc:docMk/>
            <pc:sldMk cId="0" sldId="263"/>
            <ac:spMk id="17" creationId="{5EC8542D-AA41-DACF-5242-ADC1185529B2}"/>
          </ac:spMkLst>
        </pc:spChg>
        <pc:spChg chg="mod">
          <ac:chgData name="Jordan Batchelor" userId="70f60aff-b524-4cac-b0d7-3ba53b654cbc" providerId="ADAL" clId="{6A1FAAC2-A02F-4E15-B6B1-DD1FDA36EBE5}" dt="2025-03-24T16:06:01.568" v="16366" actId="1076"/>
          <ac:spMkLst>
            <pc:docMk/>
            <pc:sldMk cId="0" sldId="263"/>
            <ac:spMk id="953" creationId="{00000000-0000-0000-0000-000000000000}"/>
          </ac:spMkLst>
        </pc:spChg>
        <pc:spChg chg="mod">
          <ac:chgData name="Jordan Batchelor" userId="70f60aff-b524-4cac-b0d7-3ba53b654cbc" providerId="ADAL" clId="{6A1FAAC2-A02F-4E15-B6B1-DD1FDA36EBE5}" dt="2025-03-24T16:08:42.581" v="16522" actId="1038"/>
          <ac:spMkLst>
            <pc:docMk/>
            <pc:sldMk cId="0" sldId="263"/>
            <ac:spMk id="955" creationId="{00000000-0000-0000-0000-000000000000}"/>
          </ac:spMkLst>
        </pc:spChg>
        <pc:spChg chg="mod">
          <ac:chgData name="Jordan Batchelor" userId="70f60aff-b524-4cac-b0d7-3ba53b654cbc" providerId="ADAL" clId="{6A1FAAC2-A02F-4E15-B6B1-DD1FDA36EBE5}" dt="2025-03-24T16:06:35.187" v="16380" actId="14100"/>
          <ac:spMkLst>
            <pc:docMk/>
            <pc:sldMk cId="0" sldId="263"/>
            <ac:spMk id="956" creationId="{00000000-0000-0000-0000-000000000000}"/>
          </ac:spMkLst>
        </pc:spChg>
        <pc:spChg chg="mod">
          <ac:chgData name="Jordan Batchelor" userId="70f60aff-b524-4cac-b0d7-3ba53b654cbc" providerId="ADAL" clId="{6A1FAAC2-A02F-4E15-B6B1-DD1FDA36EBE5}" dt="2025-03-24T16:07:26.389" v="16433" actId="20577"/>
          <ac:spMkLst>
            <pc:docMk/>
            <pc:sldMk cId="0" sldId="263"/>
            <ac:spMk id="960" creationId="{00000000-0000-0000-0000-000000000000}"/>
          </ac:spMkLst>
        </pc:spChg>
        <pc:spChg chg="mod">
          <ac:chgData name="Jordan Batchelor" userId="70f60aff-b524-4cac-b0d7-3ba53b654cbc" providerId="ADAL" clId="{6A1FAAC2-A02F-4E15-B6B1-DD1FDA36EBE5}" dt="2025-03-24T16:10:03.304" v="16557" actId="20577"/>
          <ac:spMkLst>
            <pc:docMk/>
            <pc:sldMk cId="0" sldId="263"/>
            <ac:spMk id="966" creationId="{00000000-0000-0000-0000-000000000000}"/>
          </ac:spMkLst>
        </pc:spChg>
        <pc:picChg chg="add mod">
          <ac:chgData name="Jordan Batchelor" userId="70f60aff-b524-4cac-b0d7-3ba53b654cbc" providerId="ADAL" clId="{6A1FAAC2-A02F-4E15-B6B1-DD1FDA36EBE5}" dt="2025-03-24T16:05:26.684" v="16351" actId="1038"/>
          <ac:picMkLst>
            <pc:docMk/>
            <pc:sldMk cId="0" sldId="263"/>
            <ac:picMk id="2" creationId="{33FABC23-C96B-A539-B033-C7FE11F350DB}"/>
          </ac:picMkLst>
        </pc:picChg>
        <pc:picChg chg="add mod">
          <ac:chgData name="Jordan Batchelor" userId="70f60aff-b524-4cac-b0d7-3ba53b654cbc" providerId="ADAL" clId="{6A1FAAC2-A02F-4E15-B6B1-DD1FDA36EBE5}" dt="2025-03-24T16:08:31.952" v="16502" actId="1038"/>
          <ac:picMkLst>
            <pc:docMk/>
            <pc:sldMk cId="0" sldId="263"/>
            <ac:picMk id="3" creationId="{2CD784B4-F9CB-702C-2A31-AB5DE0F7DA5D}"/>
          </ac:picMkLst>
        </pc:picChg>
        <pc:picChg chg="add mod modCrop">
          <ac:chgData name="Jordan Batchelor" userId="70f60aff-b524-4cac-b0d7-3ba53b654cbc" providerId="ADAL" clId="{6A1FAAC2-A02F-4E15-B6B1-DD1FDA36EBE5}" dt="2025-03-24T16:04:34.457" v="16296" actId="1076"/>
          <ac:picMkLst>
            <pc:docMk/>
            <pc:sldMk cId="0" sldId="263"/>
            <ac:picMk id="5" creationId="{19CB902D-4639-ADA2-395E-5F86D666FE89}"/>
          </ac:picMkLst>
        </pc:picChg>
        <pc:picChg chg="add mod">
          <ac:chgData name="Jordan Batchelor" userId="70f60aff-b524-4cac-b0d7-3ba53b654cbc" providerId="ADAL" clId="{6A1FAAC2-A02F-4E15-B6B1-DD1FDA36EBE5}" dt="2025-03-24T16:05:28.662" v="16355" actId="1038"/>
          <ac:picMkLst>
            <pc:docMk/>
            <pc:sldMk cId="0" sldId="263"/>
            <ac:picMk id="11" creationId="{3069A7E7-F521-6003-6019-B12A2F2EBC1A}"/>
          </ac:picMkLst>
        </pc:picChg>
        <pc:picChg chg="add mod">
          <ac:chgData name="Jordan Batchelor" userId="70f60aff-b524-4cac-b0d7-3ba53b654cbc" providerId="ADAL" clId="{6A1FAAC2-A02F-4E15-B6B1-DD1FDA36EBE5}" dt="2025-02-24T17:52:26.479" v="2030"/>
          <ac:picMkLst>
            <pc:docMk/>
            <pc:sldMk cId="0" sldId="263"/>
            <ac:picMk id="18" creationId="{B055B76B-1323-A3B0-BBEB-0361671DEE57}"/>
          </ac:picMkLst>
        </pc:picChg>
      </pc:sldChg>
      <pc:sldChg chg="del">
        <pc:chgData name="Jordan Batchelor" userId="70f60aff-b524-4cac-b0d7-3ba53b654cbc" providerId="ADAL" clId="{6A1FAAC2-A02F-4E15-B6B1-DD1FDA36EBE5}" dt="2025-02-24T17:45:33.994" v="1888" actId="47"/>
        <pc:sldMkLst>
          <pc:docMk/>
          <pc:sldMk cId="0" sldId="264"/>
        </pc:sldMkLst>
      </pc:sldChg>
      <pc:sldChg chg="addSp delSp modSp mod ord">
        <pc:chgData name="Jordan Batchelor" userId="70f60aff-b524-4cac-b0d7-3ba53b654cbc" providerId="ADAL" clId="{6A1FAAC2-A02F-4E15-B6B1-DD1FDA36EBE5}" dt="2025-03-24T15:59:05.312" v="16278" actId="20577"/>
        <pc:sldMkLst>
          <pc:docMk/>
          <pc:sldMk cId="0" sldId="265"/>
        </pc:sldMkLst>
        <pc:spChg chg="add mod">
          <ac:chgData name="Jordan Batchelor" userId="70f60aff-b524-4cac-b0d7-3ba53b654cbc" providerId="ADAL" clId="{6A1FAAC2-A02F-4E15-B6B1-DD1FDA36EBE5}" dt="2025-03-24T15:55:45.613" v="16265" actId="1076"/>
          <ac:spMkLst>
            <pc:docMk/>
            <pc:sldMk cId="0" sldId="265"/>
            <ac:spMk id="4" creationId="{20BC5361-F2B3-46FD-8D7F-2D86789B65EA}"/>
          </ac:spMkLst>
        </pc:spChg>
        <pc:spChg chg="add mod">
          <ac:chgData name="Jordan Batchelor" userId="70f60aff-b524-4cac-b0d7-3ba53b654cbc" providerId="ADAL" clId="{6A1FAAC2-A02F-4E15-B6B1-DD1FDA36EBE5}" dt="2025-03-24T15:56:06.302" v="16267" actId="20577"/>
          <ac:spMkLst>
            <pc:docMk/>
            <pc:sldMk cId="0" sldId="265"/>
            <ac:spMk id="5" creationId="{B0E725A1-44AD-A876-49FC-9E2FE7D0035D}"/>
          </ac:spMkLst>
        </pc:spChg>
        <pc:spChg chg="add mod">
          <ac:chgData name="Jordan Batchelor" userId="70f60aff-b524-4cac-b0d7-3ba53b654cbc" providerId="ADAL" clId="{6A1FAAC2-A02F-4E15-B6B1-DD1FDA36EBE5}" dt="2025-03-24T15:59:05.312" v="16278" actId="20577"/>
          <ac:spMkLst>
            <pc:docMk/>
            <pc:sldMk cId="0" sldId="265"/>
            <ac:spMk id="10" creationId="{42959815-AF71-A239-4E00-FB993D52C402}"/>
          </ac:spMkLst>
        </pc:spChg>
        <pc:spChg chg="mod">
          <ac:chgData name="Jordan Batchelor" userId="70f60aff-b524-4cac-b0d7-3ba53b654cbc" providerId="ADAL" clId="{6A1FAAC2-A02F-4E15-B6B1-DD1FDA36EBE5}" dt="2025-02-24T17:13:04.246" v="1003" actId="20577"/>
          <ac:spMkLst>
            <pc:docMk/>
            <pc:sldMk cId="0" sldId="265"/>
            <ac:spMk id="978" creationId="{00000000-0000-0000-0000-000000000000}"/>
          </ac:spMkLst>
        </pc:spChg>
        <pc:spChg chg="mod">
          <ac:chgData name="Jordan Batchelor" userId="70f60aff-b524-4cac-b0d7-3ba53b654cbc" providerId="ADAL" clId="{6A1FAAC2-A02F-4E15-B6B1-DD1FDA36EBE5}" dt="2025-03-24T15:54:47.996" v="16132" actId="57"/>
          <ac:spMkLst>
            <pc:docMk/>
            <pc:sldMk cId="0" sldId="265"/>
            <ac:spMk id="979" creationId="{00000000-0000-0000-0000-000000000000}"/>
          </ac:spMkLst>
        </pc:spChg>
        <pc:picChg chg="add mod">
          <ac:chgData name="Jordan Batchelor" userId="70f60aff-b524-4cac-b0d7-3ba53b654cbc" providerId="ADAL" clId="{6A1FAAC2-A02F-4E15-B6B1-DD1FDA36EBE5}" dt="2025-02-24T17:12:00.399" v="946" actId="14100"/>
          <ac:picMkLst>
            <pc:docMk/>
            <pc:sldMk cId="0" sldId="265"/>
            <ac:picMk id="3" creationId="{97123052-D272-D6ED-8135-68D0318E77EF}"/>
          </ac:picMkLst>
        </pc:picChg>
        <pc:picChg chg="add mod">
          <ac:chgData name="Jordan Batchelor" userId="70f60aff-b524-4cac-b0d7-3ba53b654cbc" providerId="ADAL" clId="{6A1FAAC2-A02F-4E15-B6B1-DD1FDA36EBE5}" dt="2025-02-24T17:10:17.718" v="845" actId="1038"/>
          <ac:picMkLst>
            <pc:docMk/>
            <pc:sldMk cId="0" sldId="265"/>
            <ac:picMk id="9" creationId="{4513BAD8-D8FD-5C2E-8345-0962B24FDA13}"/>
          </ac:picMkLst>
        </pc:picChg>
        <pc:picChg chg="add mod">
          <ac:chgData name="Jordan Batchelor" userId="70f60aff-b524-4cac-b0d7-3ba53b654cbc" providerId="ADAL" clId="{6A1FAAC2-A02F-4E15-B6B1-DD1FDA36EBE5}" dt="2025-02-24T17:52:24.866" v="2029"/>
          <ac:picMkLst>
            <pc:docMk/>
            <pc:sldMk cId="0" sldId="265"/>
            <ac:picMk id="11" creationId="{BA1A3440-FB03-0C1B-9B8E-88BD4901217A}"/>
          </ac:picMkLst>
        </pc:picChg>
      </pc:sldChg>
      <pc:sldChg chg="del">
        <pc:chgData name="Jordan Batchelor" userId="70f60aff-b524-4cac-b0d7-3ba53b654cbc" providerId="ADAL" clId="{6A1FAAC2-A02F-4E15-B6B1-DD1FDA36EBE5}" dt="2025-02-24T17:45:36.236" v="1889" actId="47"/>
        <pc:sldMkLst>
          <pc:docMk/>
          <pc:sldMk cId="0" sldId="266"/>
        </pc:sldMkLst>
      </pc:sldChg>
      <pc:sldChg chg="addSp delSp modSp del mod ord">
        <pc:chgData name="Jordan Batchelor" userId="70f60aff-b524-4cac-b0d7-3ba53b654cbc" providerId="ADAL" clId="{6A1FAAC2-A02F-4E15-B6B1-DD1FDA36EBE5}" dt="2025-02-24T17:47:13.660" v="1899" actId="47"/>
        <pc:sldMkLst>
          <pc:docMk/>
          <pc:sldMk cId="0" sldId="267"/>
        </pc:sldMkLst>
      </pc:sldChg>
      <pc:sldChg chg="del">
        <pc:chgData name="Jordan Batchelor" userId="70f60aff-b524-4cac-b0d7-3ba53b654cbc" providerId="ADAL" clId="{6A1FAAC2-A02F-4E15-B6B1-DD1FDA36EBE5}" dt="2025-02-24T17:45:37.945" v="1890" actId="47"/>
        <pc:sldMkLst>
          <pc:docMk/>
          <pc:sldMk cId="0" sldId="268"/>
        </pc:sldMkLst>
      </pc:sldChg>
      <pc:sldChg chg="addSp delSp modSp mod">
        <pc:chgData name="Jordan Batchelor" userId="70f60aff-b524-4cac-b0d7-3ba53b654cbc" providerId="ADAL" clId="{6A1FAAC2-A02F-4E15-B6B1-DD1FDA36EBE5}" dt="2025-02-25T19:49:07.448" v="10333" actId="1036"/>
        <pc:sldMkLst>
          <pc:docMk/>
          <pc:sldMk cId="0" sldId="269"/>
        </pc:sldMkLst>
        <pc:spChg chg="add mod ord">
          <ac:chgData name="Jordan Batchelor" userId="70f60aff-b524-4cac-b0d7-3ba53b654cbc" providerId="ADAL" clId="{6A1FAAC2-A02F-4E15-B6B1-DD1FDA36EBE5}" dt="2025-02-25T17:21:48.705" v="8404" actId="14100"/>
          <ac:spMkLst>
            <pc:docMk/>
            <pc:sldMk cId="0" sldId="269"/>
            <ac:spMk id="4" creationId="{553FECF1-1FA8-1C93-E3D0-DCA84ECA4147}"/>
          </ac:spMkLst>
        </pc:spChg>
        <pc:spChg chg="add mod">
          <ac:chgData name="Jordan Batchelor" userId="70f60aff-b524-4cac-b0d7-3ba53b654cbc" providerId="ADAL" clId="{6A1FAAC2-A02F-4E15-B6B1-DD1FDA36EBE5}" dt="2025-02-25T17:21:56.944" v="8417" actId="1036"/>
          <ac:spMkLst>
            <pc:docMk/>
            <pc:sldMk cId="0" sldId="269"/>
            <ac:spMk id="6" creationId="{9D988097-0ECD-BC8A-B873-18AF031C7858}"/>
          </ac:spMkLst>
        </pc:spChg>
        <pc:spChg chg="add mod">
          <ac:chgData name="Jordan Batchelor" userId="70f60aff-b524-4cac-b0d7-3ba53b654cbc" providerId="ADAL" clId="{6A1FAAC2-A02F-4E15-B6B1-DD1FDA36EBE5}" dt="2025-02-25T15:23:13.027" v="8232" actId="1036"/>
          <ac:spMkLst>
            <pc:docMk/>
            <pc:sldMk cId="0" sldId="269"/>
            <ac:spMk id="7" creationId="{D44240ED-47ED-B543-995E-35F50B010FC4}"/>
          </ac:spMkLst>
        </pc:spChg>
        <pc:spChg chg="add mod">
          <ac:chgData name="Jordan Batchelor" userId="70f60aff-b524-4cac-b0d7-3ba53b654cbc" providerId="ADAL" clId="{6A1FAAC2-A02F-4E15-B6B1-DD1FDA36EBE5}" dt="2025-02-25T19:49:04.046" v="10327" actId="1036"/>
          <ac:spMkLst>
            <pc:docMk/>
            <pc:sldMk cId="0" sldId="269"/>
            <ac:spMk id="8" creationId="{476AF70E-4AB0-464A-4F76-9742FAB59174}"/>
          </ac:spMkLst>
        </pc:spChg>
        <pc:spChg chg="add mod">
          <ac:chgData name="Jordan Batchelor" userId="70f60aff-b524-4cac-b0d7-3ba53b654cbc" providerId="ADAL" clId="{6A1FAAC2-A02F-4E15-B6B1-DD1FDA36EBE5}" dt="2025-02-25T19:49:06.194" v="10330" actId="1036"/>
          <ac:spMkLst>
            <pc:docMk/>
            <pc:sldMk cId="0" sldId="269"/>
            <ac:spMk id="9" creationId="{AB346AD8-5889-8D81-110B-8687184FEFD4}"/>
          </ac:spMkLst>
        </pc:spChg>
        <pc:spChg chg="add mod">
          <ac:chgData name="Jordan Batchelor" userId="70f60aff-b524-4cac-b0d7-3ba53b654cbc" providerId="ADAL" clId="{6A1FAAC2-A02F-4E15-B6B1-DD1FDA36EBE5}" dt="2025-02-25T19:49:07.448" v="10333" actId="1036"/>
          <ac:spMkLst>
            <pc:docMk/>
            <pc:sldMk cId="0" sldId="269"/>
            <ac:spMk id="10" creationId="{F11E639D-4C17-09C4-422B-1B6DD473EC6E}"/>
          </ac:spMkLst>
        </pc:spChg>
        <pc:spChg chg="add mod">
          <ac:chgData name="Jordan Batchelor" userId="70f60aff-b524-4cac-b0d7-3ba53b654cbc" providerId="ADAL" clId="{6A1FAAC2-A02F-4E15-B6B1-DD1FDA36EBE5}" dt="2025-02-25T19:48:57.384" v="10324" actId="1035"/>
          <ac:spMkLst>
            <pc:docMk/>
            <pc:sldMk cId="0" sldId="269"/>
            <ac:spMk id="11" creationId="{0CBB2FEF-1BB0-6BC8-C50D-596922A82BE8}"/>
          </ac:spMkLst>
        </pc:spChg>
        <pc:picChg chg="add mod">
          <ac:chgData name="Jordan Batchelor" userId="70f60aff-b524-4cac-b0d7-3ba53b654cbc" providerId="ADAL" clId="{6A1FAAC2-A02F-4E15-B6B1-DD1FDA36EBE5}" dt="2025-02-25T15:24:36.358" v="8266" actId="1037"/>
          <ac:picMkLst>
            <pc:docMk/>
            <pc:sldMk cId="0" sldId="269"/>
            <ac:picMk id="12" creationId="{94BC26B6-497D-E8FF-C25F-8B18B7DEBB4C}"/>
          </ac:picMkLst>
        </pc:picChg>
      </pc:sldChg>
      <pc:sldChg chg="new del">
        <pc:chgData name="Jordan Batchelor" userId="70f60aff-b524-4cac-b0d7-3ba53b654cbc" providerId="ADAL" clId="{6A1FAAC2-A02F-4E15-B6B1-DD1FDA36EBE5}" dt="2025-02-24T17:46:58.187" v="1892" actId="47"/>
        <pc:sldMkLst>
          <pc:docMk/>
          <pc:sldMk cId="1281951804" sldId="270"/>
        </pc:sldMkLst>
      </pc:sldChg>
      <pc:sldChg chg="addSp modSp new add del mod setBg">
        <pc:chgData name="Jordan Batchelor" userId="70f60aff-b524-4cac-b0d7-3ba53b654cbc" providerId="ADAL" clId="{6A1FAAC2-A02F-4E15-B6B1-DD1FDA36EBE5}" dt="2025-02-24T18:00:18.380" v="2134" actId="47"/>
        <pc:sldMkLst>
          <pc:docMk/>
          <pc:sldMk cId="3968341036" sldId="270"/>
        </pc:sldMkLst>
      </pc:sldChg>
      <pc:sldChg chg="new del">
        <pc:chgData name="Jordan Batchelor" userId="70f60aff-b524-4cac-b0d7-3ba53b654cbc" providerId="ADAL" clId="{6A1FAAC2-A02F-4E15-B6B1-DD1FDA36EBE5}" dt="2025-02-24T17:49:10.023" v="1904" actId="47"/>
        <pc:sldMkLst>
          <pc:docMk/>
          <pc:sldMk cId="284985708" sldId="271"/>
        </pc:sldMkLst>
      </pc:sldChg>
      <pc:sldChg chg="modSp new del mod">
        <pc:chgData name="Jordan Batchelor" userId="70f60aff-b524-4cac-b0d7-3ba53b654cbc" providerId="ADAL" clId="{6A1FAAC2-A02F-4E15-B6B1-DD1FDA36EBE5}" dt="2025-02-24T17:47:39.805" v="1902" actId="47"/>
        <pc:sldMkLst>
          <pc:docMk/>
          <pc:sldMk cId="1535011777" sldId="271"/>
        </pc:sldMkLst>
      </pc:sldChg>
      <pc:sldChg chg="addSp delSp modSp add del mod modClrScheme chgLayout">
        <pc:chgData name="Jordan Batchelor" userId="70f60aff-b524-4cac-b0d7-3ba53b654cbc" providerId="ADAL" clId="{6A1FAAC2-A02F-4E15-B6B1-DD1FDA36EBE5}" dt="2025-02-24T18:00:58.253" v="2137" actId="47"/>
        <pc:sldMkLst>
          <pc:docMk/>
          <pc:sldMk cId="3866828602" sldId="271"/>
        </pc:sldMkLst>
      </pc:sldChg>
      <pc:sldChg chg="new del">
        <pc:chgData name="Jordan Batchelor" userId="70f60aff-b524-4cac-b0d7-3ba53b654cbc" providerId="ADAL" clId="{6A1FAAC2-A02F-4E15-B6B1-DD1FDA36EBE5}" dt="2025-02-24T18:01:00.381" v="2138" actId="47"/>
        <pc:sldMkLst>
          <pc:docMk/>
          <pc:sldMk cId="3353296551" sldId="272"/>
        </pc:sldMkLst>
      </pc:sldChg>
      <pc:sldChg chg="addSp delSp modSp new mod ord">
        <pc:chgData name="Jordan Batchelor" userId="70f60aff-b524-4cac-b0d7-3ba53b654cbc" providerId="ADAL" clId="{6A1FAAC2-A02F-4E15-B6B1-DD1FDA36EBE5}" dt="2025-02-24T18:36:58.069" v="3392" actId="13926"/>
        <pc:sldMkLst>
          <pc:docMk/>
          <pc:sldMk cId="1478754023" sldId="273"/>
        </pc:sldMkLst>
        <pc:spChg chg="add mod">
          <ac:chgData name="Jordan Batchelor" userId="70f60aff-b524-4cac-b0d7-3ba53b654cbc" providerId="ADAL" clId="{6A1FAAC2-A02F-4E15-B6B1-DD1FDA36EBE5}" dt="2025-02-24T18:36:58.069" v="3392" actId="13926"/>
          <ac:spMkLst>
            <pc:docMk/>
            <pc:sldMk cId="1478754023" sldId="273"/>
            <ac:spMk id="5" creationId="{1050F0EB-1A2F-2FD9-9F67-7CF04A41BA9E}"/>
          </ac:spMkLst>
        </pc:spChg>
        <pc:spChg chg="add mod ord">
          <ac:chgData name="Jordan Batchelor" userId="70f60aff-b524-4cac-b0d7-3ba53b654cbc" providerId="ADAL" clId="{6A1FAAC2-A02F-4E15-B6B1-DD1FDA36EBE5}" dt="2025-02-24T18:36:52.301" v="3391" actId="167"/>
          <ac:spMkLst>
            <pc:docMk/>
            <pc:sldMk cId="1478754023" sldId="273"/>
            <ac:spMk id="7" creationId="{2D78E56F-DC4C-E607-D6FA-F4C7F271D90B}"/>
          </ac:spMkLst>
        </pc:spChg>
        <pc:picChg chg="add mod">
          <ac:chgData name="Jordan Batchelor" userId="70f60aff-b524-4cac-b0d7-3ba53b654cbc" providerId="ADAL" clId="{6A1FAAC2-A02F-4E15-B6B1-DD1FDA36EBE5}" dt="2025-02-24T18:36:22.941" v="3386"/>
          <ac:picMkLst>
            <pc:docMk/>
            <pc:sldMk cId="1478754023" sldId="273"/>
            <ac:picMk id="6" creationId="{708260EC-4B9E-48B1-69D7-D85597C7DF64}"/>
          </ac:picMkLst>
        </pc:picChg>
      </pc:sldChg>
      <pc:sldChg chg="new del">
        <pc:chgData name="Jordan Batchelor" userId="70f60aff-b524-4cac-b0d7-3ba53b654cbc" providerId="ADAL" clId="{6A1FAAC2-A02F-4E15-B6B1-DD1FDA36EBE5}" dt="2025-02-24T18:01:42.058" v="2145" actId="47"/>
        <pc:sldMkLst>
          <pc:docMk/>
          <pc:sldMk cId="1315270039" sldId="274"/>
        </pc:sldMkLst>
      </pc:sldChg>
      <pc:sldChg chg="addSp delSp modSp new mod">
        <pc:chgData name="Jordan Batchelor" userId="70f60aff-b524-4cac-b0d7-3ba53b654cbc" providerId="ADAL" clId="{6A1FAAC2-A02F-4E15-B6B1-DD1FDA36EBE5}" dt="2025-03-14T19:44:05.877" v="14982" actId="20577"/>
        <pc:sldMkLst>
          <pc:docMk/>
          <pc:sldMk cId="1921119023" sldId="274"/>
        </pc:sldMkLst>
      </pc:sldChg>
      <pc:sldChg chg="new del">
        <pc:chgData name="Jordan Batchelor" userId="70f60aff-b524-4cac-b0d7-3ba53b654cbc" providerId="ADAL" clId="{6A1FAAC2-A02F-4E15-B6B1-DD1FDA36EBE5}" dt="2025-02-24T18:01:45.704" v="2146" actId="47"/>
        <pc:sldMkLst>
          <pc:docMk/>
          <pc:sldMk cId="3441180648" sldId="275"/>
        </pc:sldMkLst>
      </pc:sldChg>
      <pc:sldChg chg="addSp delSp modSp add mod">
        <pc:chgData name="Jordan Batchelor" userId="70f60aff-b524-4cac-b0d7-3ba53b654cbc" providerId="ADAL" clId="{6A1FAAC2-A02F-4E15-B6B1-DD1FDA36EBE5}" dt="2025-02-25T17:20:13.488" v="8286" actId="20577"/>
        <pc:sldMkLst>
          <pc:docMk/>
          <pc:sldMk cId="4035706880" sldId="275"/>
        </pc:sldMkLst>
        <pc:spChg chg="mod">
          <ac:chgData name="Jordan Batchelor" userId="70f60aff-b524-4cac-b0d7-3ba53b654cbc" providerId="ADAL" clId="{6A1FAAC2-A02F-4E15-B6B1-DD1FDA36EBE5}" dt="2025-02-25T17:20:13.488" v="8286" actId="20577"/>
          <ac:spMkLst>
            <pc:docMk/>
            <pc:sldMk cId="4035706880" sldId="275"/>
            <ac:spMk id="5" creationId="{E7E1614F-E251-360A-95DC-557200D8CD41}"/>
          </ac:spMkLst>
        </pc:spChg>
        <pc:spChg chg="add mod">
          <ac:chgData name="Jordan Batchelor" userId="70f60aff-b524-4cac-b0d7-3ba53b654cbc" providerId="ADAL" clId="{6A1FAAC2-A02F-4E15-B6B1-DD1FDA36EBE5}" dt="2025-02-24T18:30:38.677" v="3169" actId="1076"/>
          <ac:spMkLst>
            <pc:docMk/>
            <pc:sldMk cId="4035706880" sldId="275"/>
            <ac:spMk id="12" creationId="{44EC0CBD-6EAA-B8F0-2CB4-51AD702AAF4B}"/>
          </ac:spMkLst>
        </pc:spChg>
        <pc:spChg chg="add mod">
          <ac:chgData name="Jordan Batchelor" userId="70f60aff-b524-4cac-b0d7-3ba53b654cbc" providerId="ADAL" clId="{6A1FAAC2-A02F-4E15-B6B1-DD1FDA36EBE5}" dt="2025-02-24T18:31:21.627" v="3207" actId="1036"/>
          <ac:spMkLst>
            <pc:docMk/>
            <pc:sldMk cId="4035706880" sldId="275"/>
            <ac:spMk id="13" creationId="{AFDB2337-8FDD-7368-FC0E-9787EAC03D46}"/>
          </ac:spMkLst>
        </pc:spChg>
        <pc:spChg chg="add mod">
          <ac:chgData name="Jordan Batchelor" userId="70f60aff-b524-4cac-b0d7-3ba53b654cbc" providerId="ADAL" clId="{6A1FAAC2-A02F-4E15-B6B1-DD1FDA36EBE5}" dt="2025-02-24T18:31:40.515" v="3229" actId="1036"/>
          <ac:spMkLst>
            <pc:docMk/>
            <pc:sldMk cId="4035706880" sldId="275"/>
            <ac:spMk id="16" creationId="{B78C8932-8674-613B-1B83-D4DE011FAB3E}"/>
          </ac:spMkLst>
        </pc:spChg>
        <pc:spChg chg="add mod">
          <ac:chgData name="Jordan Batchelor" userId="70f60aff-b524-4cac-b0d7-3ba53b654cbc" providerId="ADAL" clId="{6A1FAAC2-A02F-4E15-B6B1-DD1FDA36EBE5}" dt="2025-02-24T18:31:53.137" v="3243" actId="14100"/>
          <ac:spMkLst>
            <pc:docMk/>
            <pc:sldMk cId="4035706880" sldId="275"/>
            <ac:spMk id="19" creationId="{B078AC08-7E59-3686-A518-74552809731A}"/>
          </ac:spMkLst>
        </pc:spChg>
        <pc:spChg chg="add mod">
          <ac:chgData name="Jordan Batchelor" userId="70f60aff-b524-4cac-b0d7-3ba53b654cbc" providerId="ADAL" clId="{6A1FAAC2-A02F-4E15-B6B1-DD1FDA36EBE5}" dt="2025-02-24T18:34:31.643" v="3340" actId="20577"/>
          <ac:spMkLst>
            <pc:docMk/>
            <pc:sldMk cId="4035706880" sldId="275"/>
            <ac:spMk id="24" creationId="{B1B1A169-E8BF-33EF-766A-AEBCC1065828}"/>
          </ac:spMkLst>
        </pc:spChg>
        <pc:spChg chg="add mod">
          <ac:chgData name="Jordan Batchelor" userId="70f60aff-b524-4cac-b0d7-3ba53b654cbc" providerId="ADAL" clId="{6A1FAAC2-A02F-4E15-B6B1-DD1FDA36EBE5}" dt="2025-02-24T18:34:43.936" v="3359" actId="1076"/>
          <ac:spMkLst>
            <pc:docMk/>
            <pc:sldMk cId="4035706880" sldId="275"/>
            <ac:spMk id="25" creationId="{AC2CE07D-0BA0-4BDA-A142-CC409AACCC7F}"/>
          </ac:spMkLst>
        </pc:spChg>
        <pc:picChg chg="add mod">
          <ac:chgData name="Jordan Batchelor" userId="70f60aff-b524-4cac-b0d7-3ba53b654cbc" providerId="ADAL" clId="{6A1FAAC2-A02F-4E15-B6B1-DD1FDA36EBE5}" dt="2025-02-24T18:30:35.556" v="3168" actId="1076"/>
          <ac:picMkLst>
            <pc:docMk/>
            <pc:sldMk cId="4035706880" sldId="275"/>
            <ac:picMk id="4" creationId="{B7CA9736-8525-1085-CC79-CC6846C10F2B}"/>
          </ac:picMkLst>
        </pc:picChg>
        <pc:picChg chg="add mod">
          <ac:chgData name="Jordan Batchelor" userId="70f60aff-b524-4cac-b0d7-3ba53b654cbc" providerId="ADAL" clId="{6A1FAAC2-A02F-4E15-B6B1-DD1FDA36EBE5}" dt="2025-02-24T18:30:55.449" v="3178" actId="1038"/>
          <ac:picMkLst>
            <pc:docMk/>
            <pc:sldMk cId="4035706880" sldId="275"/>
            <ac:picMk id="11" creationId="{85B4B064-9790-4F09-9210-82BF573E4BDE}"/>
          </ac:picMkLst>
        </pc:picChg>
        <pc:picChg chg="add mod">
          <ac:chgData name="Jordan Batchelor" userId="70f60aff-b524-4cac-b0d7-3ba53b654cbc" providerId="ADAL" clId="{6A1FAAC2-A02F-4E15-B6B1-DD1FDA36EBE5}" dt="2025-02-25T01:32:55.134" v="5202" actId="1037"/>
          <ac:picMkLst>
            <pc:docMk/>
            <pc:sldMk cId="4035706880" sldId="275"/>
            <ac:picMk id="15" creationId="{36761A17-C13B-D27B-8B2D-56DA06BC47F1}"/>
          </ac:picMkLst>
        </pc:picChg>
        <pc:picChg chg="add mod">
          <ac:chgData name="Jordan Batchelor" userId="70f60aff-b524-4cac-b0d7-3ba53b654cbc" providerId="ADAL" clId="{6A1FAAC2-A02F-4E15-B6B1-DD1FDA36EBE5}" dt="2025-02-25T01:32:56.588" v="5206" actId="1037"/>
          <ac:picMkLst>
            <pc:docMk/>
            <pc:sldMk cId="4035706880" sldId="275"/>
            <ac:picMk id="18" creationId="{F18156B3-396E-C568-6955-3AA5C6738AE3}"/>
          </ac:picMkLst>
        </pc:picChg>
        <pc:picChg chg="add mod">
          <ac:chgData name="Jordan Batchelor" userId="70f60aff-b524-4cac-b0d7-3ba53b654cbc" providerId="ADAL" clId="{6A1FAAC2-A02F-4E15-B6B1-DD1FDA36EBE5}" dt="2025-02-24T18:37:58.592" v="3409" actId="1036"/>
          <ac:picMkLst>
            <pc:docMk/>
            <pc:sldMk cId="4035706880" sldId="275"/>
            <ac:picMk id="21" creationId="{7A7C68C0-2403-1AFE-C1D4-CA2708BB50DC}"/>
          </ac:picMkLst>
        </pc:picChg>
        <pc:picChg chg="add mod">
          <ac:chgData name="Jordan Batchelor" userId="70f60aff-b524-4cac-b0d7-3ba53b654cbc" providerId="ADAL" clId="{6A1FAAC2-A02F-4E15-B6B1-DD1FDA36EBE5}" dt="2025-02-24T18:38:02.481" v="3422" actId="1035"/>
          <ac:picMkLst>
            <pc:docMk/>
            <pc:sldMk cId="4035706880" sldId="275"/>
            <ac:picMk id="23" creationId="{65E6ECCE-8F36-0AB9-234A-454BE0CAAE81}"/>
          </ac:picMkLst>
        </pc:picChg>
        <pc:picChg chg="add mod">
          <ac:chgData name="Jordan Batchelor" userId="70f60aff-b524-4cac-b0d7-3ba53b654cbc" providerId="ADAL" clId="{6A1FAAC2-A02F-4E15-B6B1-DD1FDA36EBE5}" dt="2025-02-24T18:36:19.037" v="3385"/>
          <ac:picMkLst>
            <pc:docMk/>
            <pc:sldMk cId="4035706880" sldId="275"/>
            <ac:picMk id="41" creationId="{4AF6E0AE-5EE3-717F-5168-0007D5003148}"/>
          </ac:picMkLst>
        </pc:picChg>
        <pc:cxnChg chg="add mod">
          <ac:chgData name="Jordan Batchelor" userId="70f60aff-b524-4cac-b0d7-3ba53b654cbc" providerId="ADAL" clId="{6A1FAAC2-A02F-4E15-B6B1-DD1FDA36EBE5}" dt="2025-02-24T18:37:28.277" v="3393" actId="1582"/>
          <ac:cxnSpMkLst>
            <pc:docMk/>
            <pc:sldMk cId="4035706880" sldId="275"/>
            <ac:cxnSpMk id="27" creationId="{53BDCE2C-DE2C-3487-49B8-EA23D530725E}"/>
          </ac:cxnSpMkLst>
        </pc:cxnChg>
        <pc:cxnChg chg="add mod">
          <ac:chgData name="Jordan Batchelor" userId="70f60aff-b524-4cac-b0d7-3ba53b654cbc" providerId="ADAL" clId="{6A1FAAC2-A02F-4E15-B6B1-DD1FDA36EBE5}" dt="2025-02-24T18:37:31.815" v="3394" actId="1582"/>
          <ac:cxnSpMkLst>
            <pc:docMk/>
            <pc:sldMk cId="4035706880" sldId="275"/>
            <ac:cxnSpMk id="31" creationId="{BB6AE5F9-FA07-125B-C122-3717FA9C51BE}"/>
          </ac:cxnSpMkLst>
        </pc:cxnChg>
        <pc:cxnChg chg="add mod">
          <ac:chgData name="Jordan Batchelor" userId="70f60aff-b524-4cac-b0d7-3ba53b654cbc" providerId="ADAL" clId="{6A1FAAC2-A02F-4E15-B6B1-DD1FDA36EBE5}" dt="2025-02-25T01:32:58.031" v="5210" actId="1037"/>
          <ac:cxnSpMkLst>
            <pc:docMk/>
            <pc:sldMk cId="4035706880" sldId="275"/>
            <ac:cxnSpMk id="32" creationId="{679AB175-BA10-A1F6-423A-242E162AD758}"/>
          </ac:cxnSpMkLst>
        </pc:cxnChg>
        <pc:cxnChg chg="add mod">
          <ac:chgData name="Jordan Batchelor" userId="70f60aff-b524-4cac-b0d7-3ba53b654cbc" providerId="ADAL" clId="{6A1FAAC2-A02F-4E15-B6B1-DD1FDA36EBE5}" dt="2025-02-24T18:38:18.720" v="3423"/>
          <ac:cxnSpMkLst>
            <pc:docMk/>
            <pc:sldMk cId="4035706880" sldId="275"/>
            <ac:cxnSpMk id="33" creationId="{74B92023-A5C9-C3C7-3925-F91597EE0333}"/>
          </ac:cxnSpMkLst>
        </pc:cxnChg>
        <pc:cxnChg chg="add mod">
          <ac:chgData name="Jordan Batchelor" userId="70f60aff-b524-4cac-b0d7-3ba53b654cbc" providerId="ADAL" clId="{6A1FAAC2-A02F-4E15-B6B1-DD1FDA36EBE5}" dt="2025-02-24T18:38:25.429" v="3424"/>
          <ac:cxnSpMkLst>
            <pc:docMk/>
            <pc:sldMk cId="4035706880" sldId="275"/>
            <ac:cxnSpMk id="35" creationId="{2CA46E91-1BA4-5D93-5A00-2EF8D337581C}"/>
          </ac:cxnSpMkLst>
        </pc:cxnChg>
        <pc:cxnChg chg="add mod">
          <ac:chgData name="Jordan Batchelor" userId="70f60aff-b524-4cac-b0d7-3ba53b654cbc" providerId="ADAL" clId="{6A1FAAC2-A02F-4E15-B6B1-DD1FDA36EBE5}" dt="2025-02-25T01:32:47.387" v="5199" actId="1037"/>
          <ac:cxnSpMkLst>
            <pc:docMk/>
            <pc:sldMk cId="4035706880" sldId="275"/>
            <ac:cxnSpMk id="42" creationId="{10E52541-F7B9-8B0B-6D0E-505145A5ADA8}"/>
          </ac:cxnSpMkLst>
        </pc:cxnChg>
      </pc:sldChg>
      <pc:sldChg chg="new del">
        <pc:chgData name="Jordan Batchelor" userId="70f60aff-b524-4cac-b0d7-3ba53b654cbc" providerId="ADAL" clId="{6A1FAAC2-A02F-4E15-B6B1-DD1FDA36EBE5}" dt="2025-02-24T18:01:33.900" v="2144" actId="47"/>
        <pc:sldMkLst>
          <pc:docMk/>
          <pc:sldMk cId="351958637" sldId="276"/>
        </pc:sldMkLst>
      </pc:sldChg>
      <pc:sldChg chg="addSp delSp modSp add mod">
        <pc:chgData name="Jordan Batchelor" userId="70f60aff-b524-4cac-b0d7-3ba53b654cbc" providerId="ADAL" clId="{6A1FAAC2-A02F-4E15-B6B1-DD1FDA36EBE5}" dt="2025-02-25T17:20:21.605" v="8303" actId="20577"/>
        <pc:sldMkLst>
          <pc:docMk/>
          <pc:sldMk cId="3007279063" sldId="276"/>
        </pc:sldMkLst>
        <pc:spChg chg="mod">
          <ac:chgData name="Jordan Batchelor" userId="70f60aff-b524-4cac-b0d7-3ba53b654cbc" providerId="ADAL" clId="{6A1FAAC2-A02F-4E15-B6B1-DD1FDA36EBE5}" dt="2025-02-24T19:14:43.950" v="4372" actId="27636"/>
          <ac:spMkLst>
            <pc:docMk/>
            <pc:sldMk cId="3007279063" sldId="276"/>
            <ac:spMk id="2" creationId="{64F267E8-CBFE-A26D-8C10-2F43F5952B87}"/>
          </ac:spMkLst>
        </pc:spChg>
        <pc:spChg chg="mod">
          <ac:chgData name="Jordan Batchelor" userId="70f60aff-b524-4cac-b0d7-3ba53b654cbc" providerId="ADAL" clId="{6A1FAAC2-A02F-4E15-B6B1-DD1FDA36EBE5}" dt="2025-02-25T17:20:21.605" v="8303" actId="20577"/>
          <ac:spMkLst>
            <pc:docMk/>
            <pc:sldMk cId="3007279063" sldId="276"/>
            <ac:spMk id="5" creationId="{85EDA7D8-CF53-C1E4-40BF-8A61C0F60415}"/>
          </ac:spMkLst>
        </pc:spChg>
        <pc:spChg chg="add mod">
          <ac:chgData name="Jordan Batchelor" userId="70f60aff-b524-4cac-b0d7-3ba53b654cbc" providerId="ADAL" clId="{6A1FAAC2-A02F-4E15-B6B1-DD1FDA36EBE5}" dt="2025-02-24T19:20:55.632" v="4497" actId="20577"/>
          <ac:spMkLst>
            <pc:docMk/>
            <pc:sldMk cId="3007279063" sldId="276"/>
            <ac:spMk id="9" creationId="{045D8AC1-91C3-DAE0-B288-51E762847A02}"/>
          </ac:spMkLst>
        </pc:spChg>
        <pc:picChg chg="add mod">
          <ac:chgData name="Jordan Batchelor" userId="70f60aff-b524-4cac-b0d7-3ba53b654cbc" providerId="ADAL" clId="{6A1FAAC2-A02F-4E15-B6B1-DD1FDA36EBE5}" dt="2025-02-24T19:19:38.536" v="4482" actId="14100"/>
          <ac:picMkLst>
            <pc:docMk/>
            <pc:sldMk cId="3007279063" sldId="276"/>
            <ac:picMk id="7" creationId="{5F129491-5C87-65BD-FC70-CACE0449F676}"/>
          </ac:picMkLst>
        </pc:picChg>
      </pc:sldChg>
      <pc:sldChg chg="new del">
        <pc:chgData name="Jordan Batchelor" userId="70f60aff-b524-4cac-b0d7-3ba53b654cbc" providerId="ADAL" clId="{6A1FAAC2-A02F-4E15-B6B1-DD1FDA36EBE5}" dt="2025-02-24T18:01:30.420" v="2143" actId="47"/>
        <pc:sldMkLst>
          <pc:docMk/>
          <pc:sldMk cId="3439463204" sldId="277"/>
        </pc:sldMkLst>
      </pc:sldChg>
      <pc:sldChg chg="addSp modSp add mod">
        <pc:chgData name="Jordan Batchelor" userId="70f60aff-b524-4cac-b0d7-3ba53b654cbc" providerId="ADAL" clId="{6A1FAAC2-A02F-4E15-B6B1-DD1FDA36EBE5}" dt="2025-02-25T17:20:25.853" v="8313" actId="20577"/>
        <pc:sldMkLst>
          <pc:docMk/>
          <pc:sldMk cId="3658393223" sldId="277"/>
        </pc:sldMkLst>
        <pc:spChg chg="mod">
          <ac:chgData name="Jordan Batchelor" userId="70f60aff-b524-4cac-b0d7-3ba53b654cbc" providerId="ADAL" clId="{6A1FAAC2-A02F-4E15-B6B1-DD1FDA36EBE5}" dt="2025-02-25T01:22:52.850" v="4579" actId="20577"/>
          <ac:spMkLst>
            <pc:docMk/>
            <pc:sldMk cId="3658393223" sldId="277"/>
            <ac:spMk id="2" creationId="{0D49F292-84B7-FFB3-E0A9-3AF8BE0834A7}"/>
          </ac:spMkLst>
        </pc:spChg>
        <pc:spChg chg="add mod">
          <ac:chgData name="Jordan Batchelor" userId="70f60aff-b524-4cac-b0d7-3ba53b654cbc" providerId="ADAL" clId="{6A1FAAC2-A02F-4E15-B6B1-DD1FDA36EBE5}" dt="2025-02-25T01:27:22.654" v="4966" actId="14100"/>
          <ac:spMkLst>
            <pc:docMk/>
            <pc:sldMk cId="3658393223" sldId="277"/>
            <ac:spMk id="3" creationId="{E1D6A7B4-3ACA-C2D8-7291-9C93B10932CE}"/>
          </ac:spMkLst>
        </pc:spChg>
        <pc:spChg chg="add mod">
          <ac:chgData name="Jordan Batchelor" userId="70f60aff-b524-4cac-b0d7-3ba53b654cbc" providerId="ADAL" clId="{6A1FAAC2-A02F-4E15-B6B1-DD1FDA36EBE5}" dt="2025-02-25T01:28:35.921" v="5062" actId="14100"/>
          <ac:spMkLst>
            <pc:docMk/>
            <pc:sldMk cId="3658393223" sldId="277"/>
            <ac:spMk id="4" creationId="{31AEC955-4DB6-E850-B8AB-C7D27A9BB430}"/>
          </ac:spMkLst>
        </pc:spChg>
        <pc:spChg chg="mod">
          <ac:chgData name="Jordan Batchelor" userId="70f60aff-b524-4cac-b0d7-3ba53b654cbc" providerId="ADAL" clId="{6A1FAAC2-A02F-4E15-B6B1-DD1FDA36EBE5}" dt="2025-02-25T17:20:25.853" v="8313" actId="20577"/>
          <ac:spMkLst>
            <pc:docMk/>
            <pc:sldMk cId="3658393223" sldId="277"/>
            <ac:spMk id="5" creationId="{FE8594BF-D312-DA91-D9B8-AD37CB76F364}"/>
          </ac:spMkLst>
        </pc:spChg>
        <pc:spChg chg="add mod">
          <ac:chgData name="Jordan Batchelor" userId="70f60aff-b524-4cac-b0d7-3ba53b654cbc" providerId="ADAL" clId="{6A1FAAC2-A02F-4E15-B6B1-DD1FDA36EBE5}" dt="2025-02-25T01:30:47.015" v="5189" actId="20577"/>
          <ac:spMkLst>
            <pc:docMk/>
            <pc:sldMk cId="3658393223" sldId="277"/>
            <ac:spMk id="7" creationId="{5EEE2B89-AFD0-5A54-141F-FBA0EAB8D47F}"/>
          </ac:spMkLst>
        </pc:spChg>
      </pc:sldChg>
      <pc:sldChg chg="addSp delSp modSp add mod">
        <pc:chgData name="Jordan Batchelor" userId="70f60aff-b524-4cac-b0d7-3ba53b654cbc" providerId="ADAL" clId="{6A1FAAC2-A02F-4E15-B6B1-DD1FDA36EBE5}" dt="2025-03-17T16:24:14.155" v="15248" actId="20577"/>
        <pc:sldMkLst>
          <pc:docMk/>
          <pc:sldMk cId="1069396598" sldId="278"/>
        </pc:sldMkLst>
        <pc:spChg chg="mod">
          <ac:chgData name="Jordan Batchelor" userId="70f60aff-b524-4cac-b0d7-3ba53b654cbc" providerId="ADAL" clId="{6A1FAAC2-A02F-4E15-B6B1-DD1FDA36EBE5}" dt="2025-02-25T17:20:31.778" v="8316" actId="20577"/>
          <ac:spMkLst>
            <pc:docMk/>
            <pc:sldMk cId="1069396598" sldId="278"/>
            <ac:spMk id="5" creationId="{71FD0985-C3DD-397F-EFDD-3F4CA2D9EE8F}"/>
          </ac:spMkLst>
        </pc:spChg>
        <pc:spChg chg="add mod">
          <ac:chgData name="Jordan Batchelor" userId="70f60aff-b524-4cac-b0d7-3ba53b654cbc" providerId="ADAL" clId="{6A1FAAC2-A02F-4E15-B6B1-DD1FDA36EBE5}" dt="2025-02-25T02:41:21.247" v="6307" actId="20577"/>
          <ac:spMkLst>
            <pc:docMk/>
            <pc:sldMk cId="1069396598" sldId="278"/>
            <ac:spMk id="9" creationId="{4F9A69A3-367F-C234-3DFB-BFD034FF9D39}"/>
          </ac:spMkLst>
        </pc:spChg>
        <pc:spChg chg="add mod">
          <ac:chgData name="Jordan Batchelor" userId="70f60aff-b524-4cac-b0d7-3ba53b654cbc" providerId="ADAL" clId="{6A1FAAC2-A02F-4E15-B6B1-DD1FDA36EBE5}" dt="2025-02-25T02:39:57.619" v="6304" actId="14100"/>
          <ac:spMkLst>
            <pc:docMk/>
            <pc:sldMk cId="1069396598" sldId="278"/>
            <ac:spMk id="11" creationId="{27640ED8-3748-4ABE-2ADA-BE00A4CC2C5B}"/>
          </ac:spMkLst>
        </pc:spChg>
        <pc:spChg chg="add mod">
          <ac:chgData name="Jordan Batchelor" userId="70f60aff-b524-4cac-b0d7-3ba53b654cbc" providerId="ADAL" clId="{6A1FAAC2-A02F-4E15-B6B1-DD1FDA36EBE5}" dt="2025-03-17T16:21:02.937" v="15240" actId="20577"/>
          <ac:spMkLst>
            <pc:docMk/>
            <pc:sldMk cId="1069396598" sldId="278"/>
            <ac:spMk id="12" creationId="{101BE28E-77E7-C315-F6DF-693AAC25F1B2}"/>
          </ac:spMkLst>
        </pc:spChg>
        <pc:spChg chg="add mod">
          <ac:chgData name="Jordan Batchelor" userId="70f60aff-b524-4cac-b0d7-3ba53b654cbc" providerId="ADAL" clId="{6A1FAAC2-A02F-4E15-B6B1-DD1FDA36EBE5}" dt="2025-03-17T16:24:14.155" v="15248" actId="20577"/>
          <ac:spMkLst>
            <pc:docMk/>
            <pc:sldMk cId="1069396598" sldId="278"/>
            <ac:spMk id="13" creationId="{D7F4F76D-11E6-47E8-5EB7-67D32FD8FA6F}"/>
          </ac:spMkLst>
        </pc:spChg>
      </pc:sldChg>
      <pc:sldChg chg="add del ord">
        <pc:chgData name="Jordan Batchelor" userId="70f60aff-b524-4cac-b0d7-3ba53b654cbc" providerId="ADAL" clId="{6A1FAAC2-A02F-4E15-B6B1-DD1FDA36EBE5}" dt="2025-02-25T15:09:37.779" v="7389" actId="47"/>
        <pc:sldMkLst>
          <pc:docMk/>
          <pc:sldMk cId="1389763025" sldId="279"/>
        </pc:sldMkLst>
      </pc:sldChg>
      <pc:sldChg chg="addSp modSp new mod">
        <pc:chgData name="Jordan Batchelor" userId="70f60aff-b524-4cac-b0d7-3ba53b654cbc" providerId="ADAL" clId="{6A1FAAC2-A02F-4E15-B6B1-DD1FDA36EBE5}" dt="2025-02-25T15:10:26.417" v="7412"/>
        <pc:sldMkLst>
          <pc:docMk/>
          <pc:sldMk cId="1892397121" sldId="280"/>
        </pc:sldMkLst>
        <pc:spChg chg="mod">
          <ac:chgData name="Jordan Batchelor" userId="70f60aff-b524-4cac-b0d7-3ba53b654cbc" providerId="ADAL" clId="{6A1FAAC2-A02F-4E15-B6B1-DD1FDA36EBE5}" dt="2025-02-25T15:10:12.483" v="7401" actId="20577"/>
          <ac:spMkLst>
            <pc:docMk/>
            <pc:sldMk cId="1892397121" sldId="280"/>
            <ac:spMk id="3" creationId="{F349FB4A-2779-BCFA-FD96-A31481117D5F}"/>
          </ac:spMkLst>
        </pc:spChg>
        <pc:picChg chg="add mod">
          <ac:chgData name="Jordan Batchelor" userId="70f60aff-b524-4cac-b0d7-3ba53b654cbc" providerId="ADAL" clId="{6A1FAAC2-A02F-4E15-B6B1-DD1FDA36EBE5}" dt="2025-02-25T15:10:26.417" v="7412"/>
          <ac:picMkLst>
            <pc:docMk/>
            <pc:sldMk cId="1892397121" sldId="280"/>
            <ac:picMk id="4" creationId="{A7DF5B46-BCE5-455A-E0B7-30B91457ADCF}"/>
          </ac:picMkLst>
        </pc:picChg>
      </pc:sldChg>
      <pc:sldChg chg="addSp delSp modSp add mod">
        <pc:chgData name="Jordan Batchelor" userId="70f60aff-b524-4cac-b0d7-3ba53b654cbc" providerId="ADAL" clId="{6A1FAAC2-A02F-4E15-B6B1-DD1FDA36EBE5}" dt="2025-03-06T20:24:09.810" v="13754" actId="20577"/>
        <pc:sldMkLst>
          <pc:docMk/>
          <pc:sldMk cId="2671736047" sldId="281"/>
        </pc:sldMkLst>
        <pc:spChg chg="add mod">
          <ac:chgData name="Jordan Batchelor" userId="70f60aff-b524-4cac-b0d7-3ba53b654cbc" providerId="ADAL" clId="{6A1FAAC2-A02F-4E15-B6B1-DD1FDA36EBE5}" dt="2025-02-25T17:33:57.295" v="9210" actId="20577"/>
          <ac:spMkLst>
            <pc:docMk/>
            <pc:sldMk cId="2671736047" sldId="281"/>
            <ac:spMk id="2" creationId="{6CE923C2-14D4-4C45-C3DA-EF7D5A4E8B54}"/>
          </ac:spMkLst>
        </pc:spChg>
        <pc:spChg chg="add mod">
          <ac:chgData name="Jordan Batchelor" userId="70f60aff-b524-4cac-b0d7-3ba53b654cbc" providerId="ADAL" clId="{6A1FAAC2-A02F-4E15-B6B1-DD1FDA36EBE5}" dt="2025-03-06T20:24:09.810" v="13754" actId="20577"/>
          <ac:spMkLst>
            <pc:docMk/>
            <pc:sldMk cId="2671736047" sldId="281"/>
            <ac:spMk id="3" creationId="{3CFD25C9-4183-BE67-E434-BC23F42C6012}"/>
          </ac:spMkLst>
        </pc:spChg>
        <pc:spChg chg="mod">
          <ac:chgData name="Jordan Batchelor" userId="70f60aff-b524-4cac-b0d7-3ba53b654cbc" providerId="ADAL" clId="{6A1FAAC2-A02F-4E15-B6B1-DD1FDA36EBE5}" dt="2025-02-25T17:21:29.133" v="8403" actId="20577"/>
          <ac:spMkLst>
            <pc:docMk/>
            <pc:sldMk cId="2671736047" sldId="281"/>
            <ac:spMk id="5" creationId="{EAF6722D-1670-4ABF-89E4-EA99075DC93E}"/>
          </ac:spMkLst>
        </pc:spChg>
        <pc:spChg chg="mod">
          <ac:chgData name="Jordan Batchelor" userId="70f60aff-b524-4cac-b0d7-3ba53b654cbc" providerId="ADAL" clId="{6A1FAAC2-A02F-4E15-B6B1-DD1FDA36EBE5}" dt="2025-02-25T17:28:26.290" v="8612" actId="27636"/>
          <ac:spMkLst>
            <pc:docMk/>
            <pc:sldMk cId="2671736047" sldId="281"/>
            <ac:spMk id="9" creationId="{788093D9-3BD2-CC62-6772-7990BDB20BB7}"/>
          </ac:spMkLst>
        </pc:spChg>
      </pc:sldChg>
      <pc:sldChg chg="addSp delSp modSp add mod ord">
        <pc:chgData name="Jordan Batchelor" userId="70f60aff-b524-4cac-b0d7-3ba53b654cbc" providerId="ADAL" clId="{6A1FAAC2-A02F-4E15-B6B1-DD1FDA36EBE5}" dt="2025-03-14T18:48:12.387" v="14191"/>
        <pc:sldMkLst>
          <pc:docMk/>
          <pc:sldMk cId="1546945764" sldId="282"/>
        </pc:sldMkLst>
        <pc:spChg chg="mod">
          <ac:chgData name="Jordan Batchelor" userId="70f60aff-b524-4cac-b0d7-3ba53b654cbc" providerId="ADAL" clId="{6A1FAAC2-A02F-4E15-B6B1-DD1FDA36EBE5}" dt="2025-02-25T17:20:39.207" v="8319" actId="20577"/>
          <ac:spMkLst>
            <pc:docMk/>
            <pc:sldMk cId="1546945764" sldId="282"/>
            <ac:spMk id="5" creationId="{92C1781A-9CAD-C4C3-1040-FA5BDE9783E4}"/>
          </ac:spMkLst>
        </pc:spChg>
        <pc:spChg chg="add mod">
          <ac:chgData name="Jordan Batchelor" userId="70f60aff-b524-4cac-b0d7-3ba53b654cbc" providerId="ADAL" clId="{6A1FAAC2-A02F-4E15-B6B1-DD1FDA36EBE5}" dt="2025-02-25T14:40:20.635" v="7124" actId="20577"/>
          <ac:spMkLst>
            <pc:docMk/>
            <pc:sldMk cId="1546945764" sldId="282"/>
            <ac:spMk id="7" creationId="{6E7E0B5B-405C-D3EA-5F89-A5DF2CC0900E}"/>
          </ac:spMkLst>
        </pc:spChg>
        <pc:spChg chg="add mod">
          <ac:chgData name="Jordan Batchelor" userId="70f60aff-b524-4cac-b0d7-3ba53b654cbc" providerId="ADAL" clId="{6A1FAAC2-A02F-4E15-B6B1-DD1FDA36EBE5}" dt="2025-02-25T14:40:36.888" v="7144" actId="1076"/>
          <ac:spMkLst>
            <pc:docMk/>
            <pc:sldMk cId="1546945764" sldId="282"/>
            <ac:spMk id="15" creationId="{D3288C9A-7047-54A8-8CD6-AC51664F70B8}"/>
          </ac:spMkLst>
        </pc:spChg>
      </pc:sldChg>
      <pc:sldChg chg="addSp delSp modSp add mod ord">
        <pc:chgData name="Jordan Batchelor" userId="70f60aff-b524-4cac-b0d7-3ba53b654cbc" providerId="ADAL" clId="{6A1FAAC2-A02F-4E15-B6B1-DD1FDA36EBE5}" dt="2025-03-14T18:48:15.474" v="14193"/>
        <pc:sldMkLst>
          <pc:docMk/>
          <pc:sldMk cId="4042461518" sldId="283"/>
        </pc:sldMkLst>
        <pc:spChg chg="mod">
          <ac:chgData name="Jordan Batchelor" userId="70f60aff-b524-4cac-b0d7-3ba53b654cbc" providerId="ADAL" clId="{6A1FAAC2-A02F-4E15-B6B1-DD1FDA36EBE5}" dt="2025-02-25T17:20:48.394" v="8339" actId="20577"/>
          <ac:spMkLst>
            <pc:docMk/>
            <pc:sldMk cId="4042461518" sldId="283"/>
            <ac:spMk id="5" creationId="{77C7AF35-070C-FC58-7800-CE20A5A7F2B4}"/>
          </ac:spMkLst>
        </pc:spChg>
        <pc:spChg chg="mod">
          <ac:chgData name="Jordan Batchelor" userId="70f60aff-b524-4cac-b0d7-3ba53b654cbc" providerId="ADAL" clId="{6A1FAAC2-A02F-4E15-B6B1-DD1FDA36EBE5}" dt="2025-02-25T14:38:44.904" v="7105" actId="20577"/>
          <ac:spMkLst>
            <pc:docMk/>
            <pc:sldMk cId="4042461518" sldId="283"/>
            <ac:spMk id="7" creationId="{673DF776-3EEA-8FE8-016D-B01F2AE891FC}"/>
          </ac:spMkLst>
        </pc:spChg>
        <pc:spChg chg="mod">
          <ac:chgData name="Jordan Batchelor" userId="70f60aff-b524-4cac-b0d7-3ba53b654cbc" providerId="ADAL" clId="{6A1FAAC2-A02F-4E15-B6B1-DD1FDA36EBE5}" dt="2025-02-25T17:23:11.997" v="8495" actId="1076"/>
          <ac:spMkLst>
            <pc:docMk/>
            <pc:sldMk cId="4042461518" sldId="283"/>
            <ac:spMk id="15" creationId="{21C1F3FE-D8F1-A665-34CA-00204982A6C0}"/>
          </ac:spMkLst>
        </pc:spChg>
      </pc:sldChg>
      <pc:sldChg chg="addSp delSp modSp add mod">
        <pc:chgData name="Jordan Batchelor" userId="70f60aff-b524-4cac-b0d7-3ba53b654cbc" providerId="ADAL" clId="{6A1FAAC2-A02F-4E15-B6B1-DD1FDA36EBE5}" dt="2025-02-25T15:10:17.028" v="7410" actId="20577"/>
        <pc:sldMkLst>
          <pc:docMk/>
          <pc:sldMk cId="1476622491" sldId="284"/>
        </pc:sldMkLst>
        <pc:spChg chg="mod">
          <ac:chgData name="Jordan Batchelor" userId="70f60aff-b524-4cac-b0d7-3ba53b654cbc" providerId="ADAL" clId="{6A1FAAC2-A02F-4E15-B6B1-DD1FDA36EBE5}" dt="2025-02-25T15:10:17.028" v="7410" actId="20577"/>
          <ac:spMkLst>
            <pc:docMk/>
            <pc:sldMk cId="1476622491" sldId="284"/>
            <ac:spMk id="978" creationId="{373BE691-87C0-43FF-E6D3-2B4709DD1881}"/>
          </ac:spMkLst>
        </pc:spChg>
        <pc:graphicFrameChg chg="add mod modGraphic">
          <ac:chgData name="Jordan Batchelor" userId="70f60aff-b524-4cac-b0d7-3ba53b654cbc" providerId="ADAL" clId="{6A1FAAC2-A02F-4E15-B6B1-DD1FDA36EBE5}" dt="2025-02-25T15:08:58.227" v="7371" actId="14734"/>
          <ac:graphicFrameMkLst>
            <pc:docMk/>
            <pc:sldMk cId="1476622491" sldId="284"/>
            <ac:graphicFrameMk id="6" creationId="{1FFE96C2-0141-5FDC-7CB7-E1FC7FC1E065}"/>
          </ac:graphicFrameMkLst>
        </pc:graphicFrameChg>
      </pc:sldChg>
      <pc:sldChg chg="addSp delSp modSp add mod">
        <pc:chgData name="Jordan Batchelor" userId="70f60aff-b524-4cac-b0d7-3ba53b654cbc" providerId="ADAL" clId="{6A1FAAC2-A02F-4E15-B6B1-DD1FDA36EBE5}" dt="2025-02-25T15:10:21.175" v="7411"/>
        <pc:sldMkLst>
          <pc:docMk/>
          <pc:sldMk cId="4047357106" sldId="285"/>
        </pc:sldMkLst>
        <pc:spChg chg="mod">
          <ac:chgData name="Jordan Batchelor" userId="70f60aff-b524-4cac-b0d7-3ba53b654cbc" providerId="ADAL" clId="{6A1FAAC2-A02F-4E15-B6B1-DD1FDA36EBE5}" dt="2025-02-25T15:10:21.175" v="7411"/>
          <ac:spMkLst>
            <pc:docMk/>
            <pc:sldMk cId="4047357106" sldId="285"/>
            <ac:spMk id="978" creationId="{FD1609F0-2BAA-EA93-B6C6-88D19A1AE458}"/>
          </ac:spMkLst>
        </pc:spChg>
        <pc:graphicFrameChg chg="add mod">
          <ac:chgData name="Jordan Batchelor" userId="70f60aff-b524-4cac-b0d7-3ba53b654cbc" providerId="ADAL" clId="{6A1FAAC2-A02F-4E15-B6B1-DD1FDA36EBE5}" dt="2025-02-25T15:09:36.538" v="7388" actId="1076"/>
          <ac:graphicFrameMkLst>
            <pc:docMk/>
            <pc:sldMk cId="4047357106" sldId="285"/>
            <ac:graphicFrameMk id="2" creationId="{65BB45F7-A163-21F4-20C0-1355D292D166}"/>
          </ac:graphicFrameMkLst>
        </pc:graphicFrameChg>
      </pc:sldChg>
      <pc:sldChg chg="modSp add mod">
        <pc:chgData name="Jordan Batchelor" userId="70f60aff-b524-4cac-b0d7-3ba53b654cbc" providerId="ADAL" clId="{6A1FAAC2-A02F-4E15-B6B1-DD1FDA36EBE5}" dt="2025-02-25T17:19:59.219" v="8276" actId="20577"/>
        <pc:sldMkLst>
          <pc:docMk/>
          <pc:sldMk cId="1531258704" sldId="286"/>
        </pc:sldMkLst>
      </pc:sldChg>
      <pc:sldChg chg="add del">
        <pc:chgData name="Jordan Batchelor" userId="70f60aff-b524-4cac-b0d7-3ba53b654cbc" providerId="ADAL" clId="{6A1FAAC2-A02F-4E15-B6B1-DD1FDA36EBE5}" dt="2025-02-25T17:19:54.764" v="8274"/>
        <pc:sldMkLst>
          <pc:docMk/>
          <pc:sldMk cId="3871901347" sldId="286"/>
        </pc:sldMkLst>
      </pc:sldChg>
      <pc:sldChg chg="addSp modSp add mod">
        <pc:chgData name="Jordan Batchelor" userId="70f60aff-b524-4cac-b0d7-3ba53b654cbc" providerId="ADAL" clId="{6A1FAAC2-A02F-4E15-B6B1-DD1FDA36EBE5}" dt="2025-03-14T19:48:19.538" v="15237" actId="20577"/>
        <pc:sldMkLst>
          <pc:docMk/>
          <pc:sldMk cId="1606376317" sldId="287"/>
        </pc:sldMkLst>
      </pc:sldChg>
      <pc:sldChg chg="delSp modSp add del mod">
        <pc:chgData name="Jordan Batchelor" userId="70f60aff-b524-4cac-b0d7-3ba53b654cbc" providerId="ADAL" clId="{6A1FAAC2-A02F-4E15-B6B1-DD1FDA36EBE5}" dt="2025-02-25T19:07:00.359" v="9839" actId="2696"/>
        <pc:sldMkLst>
          <pc:docMk/>
          <pc:sldMk cId="2375117312" sldId="288"/>
        </pc:sldMkLst>
      </pc:sldChg>
      <pc:sldChg chg="addSp delSp modSp add del mod modClrScheme chgLayout">
        <pc:chgData name="Jordan Batchelor" userId="70f60aff-b524-4cac-b0d7-3ba53b654cbc" providerId="ADAL" clId="{6A1FAAC2-A02F-4E15-B6B1-DD1FDA36EBE5}" dt="2025-02-25T19:08:02.917" v="9854" actId="47"/>
        <pc:sldMkLst>
          <pc:docMk/>
          <pc:sldMk cId="2797435462" sldId="288"/>
        </pc:sldMkLst>
      </pc:sldChg>
      <pc:sldChg chg="addSp delSp modSp add mod">
        <pc:chgData name="Jordan Batchelor" userId="70f60aff-b524-4cac-b0d7-3ba53b654cbc" providerId="ADAL" clId="{6A1FAAC2-A02F-4E15-B6B1-DD1FDA36EBE5}" dt="2025-02-25T17:39:09.568" v="9267"/>
        <pc:sldMkLst>
          <pc:docMk/>
          <pc:sldMk cId="1122533298" sldId="289"/>
        </pc:sldMkLst>
        <pc:graphicFrameChg chg="add mod modGraphic">
          <ac:chgData name="Jordan Batchelor" userId="70f60aff-b524-4cac-b0d7-3ba53b654cbc" providerId="ADAL" clId="{6A1FAAC2-A02F-4E15-B6B1-DD1FDA36EBE5}" dt="2025-02-25T17:39:09.568" v="9267"/>
          <ac:graphicFrameMkLst>
            <pc:docMk/>
            <pc:sldMk cId="1122533298" sldId="289"/>
            <ac:graphicFrameMk id="3" creationId="{2D51A56F-D7BD-6087-9E7B-6F0346502B6E}"/>
          </ac:graphicFrameMkLst>
        </pc:graphicFrameChg>
      </pc:sldChg>
      <pc:sldChg chg="addSp delSp modSp add mod">
        <pc:chgData name="Jordan Batchelor" userId="70f60aff-b524-4cac-b0d7-3ba53b654cbc" providerId="ADAL" clId="{6A1FAAC2-A02F-4E15-B6B1-DD1FDA36EBE5}" dt="2025-02-25T17:41:05.736" v="9281" actId="1076"/>
        <pc:sldMkLst>
          <pc:docMk/>
          <pc:sldMk cId="1091649633" sldId="290"/>
        </pc:sldMkLst>
        <pc:graphicFrameChg chg="add mod modGraphic">
          <ac:chgData name="Jordan Batchelor" userId="70f60aff-b524-4cac-b0d7-3ba53b654cbc" providerId="ADAL" clId="{6A1FAAC2-A02F-4E15-B6B1-DD1FDA36EBE5}" dt="2025-02-25T17:41:05.736" v="9281" actId="1076"/>
          <ac:graphicFrameMkLst>
            <pc:docMk/>
            <pc:sldMk cId="1091649633" sldId="290"/>
            <ac:graphicFrameMk id="2" creationId="{9FDA1AFE-B0F7-54C6-34C9-85347A024302}"/>
          </ac:graphicFrameMkLst>
        </pc:graphicFrameChg>
      </pc:sldChg>
      <pc:sldChg chg="add del">
        <pc:chgData name="Jordan Batchelor" userId="70f60aff-b524-4cac-b0d7-3ba53b654cbc" providerId="ADAL" clId="{6A1FAAC2-A02F-4E15-B6B1-DD1FDA36EBE5}" dt="2025-02-25T17:40:13.231" v="9269"/>
        <pc:sldMkLst>
          <pc:docMk/>
          <pc:sldMk cId="1604264276" sldId="290"/>
        </pc:sldMkLst>
      </pc:sldChg>
      <pc:sldChg chg="addSp delSp modSp add del mod">
        <pc:chgData name="Jordan Batchelor" userId="70f60aff-b524-4cac-b0d7-3ba53b654cbc" providerId="ADAL" clId="{6A1FAAC2-A02F-4E15-B6B1-DD1FDA36EBE5}" dt="2025-02-25T19:15:21.390" v="10023" actId="47"/>
        <pc:sldMkLst>
          <pc:docMk/>
          <pc:sldMk cId="3177201980" sldId="291"/>
        </pc:sldMkLst>
      </pc:sldChg>
      <pc:sldChg chg="addSp delSp modSp add del mod">
        <pc:chgData name="Jordan Batchelor" userId="70f60aff-b524-4cac-b0d7-3ba53b654cbc" providerId="ADAL" clId="{6A1FAAC2-A02F-4E15-B6B1-DD1FDA36EBE5}" dt="2025-02-25T19:49:25.646" v="10334" actId="47"/>
        <pc:sldMkLst>
          <pc:docMk/>
          <pc:sldMk cId="1416602578" sldId="292"/>
        </pc:sldMkLst>
      </pc:sldChg>
      <pc:sldChg chg="add del">
        <pc:chgData name="Jordan Batchelor" userId="70f60aff-b524-4cac-b0d7-3ba53b654cbc" providerId="ADAL" clId="{6A1FAAC2-A02F-4E15-B6B1-DD1FDA36EBE5}" dt="2025-02-25T19:15:24.980" v="10024" actId="47"/>
        <pc:sldMkLst>
          <pc:docMk/>
          <pc:sldMk cId="2417155451" sldId="293"/>
        </pc:sldMkLst>
      </pc:sldChg>
      <pc:sldChg chg="add del">
        <pc:chgData name="Jordan Batchelor" userId="70f60aff-b524-4cac-b0d7-3ba53b654cbc" providerId="ADAL" clId="{6A1FAAC2-A02F-4E15-B6B1-DD1FDA36EBE5}" dt="2025-02-25T19:14:23.690" v="10013" actId="47"/>
        <pc:sldMkLst>
          <pc:docMk/>
          <pc:sldMk cId="38777527" sldId="294"/>
        </pc:sldMkLst>
      </pc:sldChg>
      <pc:sldChg chg="add del">
        <pc:chgData name="Jordan Batchelor" userId="70f60aff-b524-4cac-b0d7-3ba53b654cbc" providerId="ADAL" clId="{6A1FAAC2-A02F-4E15-B6B1-DD1FDA36EBE5}" dt="2025-02-25T19:09:13.048" v="9899"/>
        <pc:sldMkLst>
          <pc:docMk/>
          <pc:sldMk cId="1345504199" sldId="294"/>
        </pc:sldMkLst>
      </pc:sldChg>
      <pc:sldChg chg="addSp modSp add del mod">
        <pc:chgData name="Jordan Batchelor" userId="70f60aff-b524-4cac-b0d7-3ba53b654cbc" providerId="ADAL" clId="{6A1FAAC2-A02F-4E15-B6B1-DD1FDA36EBE5}" dt="2025-02-25T19:14:24.788" v="10014" actId="47"/>
        <pc:sldMkLst>
          <pc:docMk/>
          <pc:sldMk cId="3621540037" sldId="295"/>
        </pc:sldMkLst>
      </pc:sldChg>
      <pc:sldChg chg="addSp delSp modSp add mod ord modTransition delAnim modAnim">
        <pc:chgData name="Jordan Batchelor" userId="70f60aff-b524-4cac-b0d7-3ba53b654cbc" providerId="ADAL" clId="{6A1FAAC2-A02F-4E15-B6B1-DD1FDA36EBE5}" dt="2025-03-14T18:43:03.173" v="14068" actId="1038"/>
        <pc:sldMkLst>
          <pc:docMk/>
          <pc:sldMk cId="2111725530" sldId="296"/>
        </pc:sldMkLst>
        <pc:spChg chg="mod">
          <ac:chgData name="Jordan Batchelor" userId="70f60aff-b524-4cac-b0d7-3ba53b654cbc" providerId="ADAL" clId="{6A1FAAC2-A02F-4E15-B6B1-DD1FDA36EBE5}" dt="2025-02-25T19:19:38.218" v="10218" actId="1036"/>
          <ac:spMkLst>
            <pc:docMk/>
            <pc:sldMk cId="2111725530" sldId="296"/>
            <ac:spMk id="8" creationId="{5114395E-D6C2-30DB-C180-B2376CC5199B}"/>
          </ac:spMkLst>
        </pc:spChg>
        <pc:spChg chg="add mod">
          <ac:chgData name="Jordan Batchelor" userId="70f60aff-b524-4cac-b0d7-3ba53b654cbc" providerId="ADAL" clId="{6A1FAAC2-A02F-4E15-B6B1-DD1FDA36EBE5}" dt="2025-02-26T15:15:33.632" v="11448" actId="1035"/>
          <ac:spMkLst>
            <pc:docMk/>
            <pc:sldMk cId="2111725530" sldId="296"/>
            <ac:spMk id="10" creationId="{DA606424-811F-02B6-9A21-AB469FEAFF9B}"/>
          </ac:spMkLst>
        </pc:spChg>
        <pc:spChg chg="mod">
          <ac:chgData name="Jordan Batchelor" userId="70f60aff-b524-4cac-b0d7-3ba53b654cbc" providerId="ADAL" clId="{6A1FAAC2-A02F-4E15-B6B1-DD1FDA36EBE5}" dt="2025-02-25T19:19:29.220" v="10188" actId="1036"/>
          <ac:spMkLst>
            <pc:docMk/>
            <pc:sldMk cId="2111725530" sldId="296"/>
            <ac:spMk id="12" creationId="{D0625287-430B-9904-9815-EE6A2D805B4F}"/>
          </ac:spMkLst>
        </pc:spChg>
        <pc:spChg chg="mod">
          <ac:chgData name="Jordan Batchelor" userId="70f60aff-b524-4cac-b0d7-3ba53b654cbc" providerId="ADAL" clId="{6A1FAAC2-A02F-4E15-B6B1-DD1FDA36EBE5}" dt="2025-02-25T19:19:51.982" v="10259" actId="1036"/>
          <ac:spMkLst>
            <pc:docMk/>
            <pc:sldMk cId="2111725530" sldId="296"/>
            <ac:spMk id="14" creationId="{6E544BA1-FC1D-2D10-F228-2FE2ACF86025}"/>
          </ac:spMkLst>
        </pc:spChg>
        <pc:spChg chg="add mod">
          <ac:chgData name="Jordan Batchelor" userId="70f60aff-b524-4cac-b0d7-3ba53b654cbc" providerId="ADAL" clId="{6A1FAAC2-A02F-4E15-B6B1-DD1FDA36EBE5}" dt="2025-03-14T18:43:03.173" v="14068" actId="1038"/>
          <ac:spMkLst>
            <pc:docMk/>
            <pc:sldMk cId="2111725530" sldId="296"/>
            <ac:spMk id="15" creationId="{7181E902-8D7B-2296-365B-52EF7ED279E3}"/>
          </ac:spMkLst>
        </pc:spChg>
        <pc:spChg chg="add mod">
          <ac:chgData name="Jordan Batchelor" userId="70f60aff-b524-4cac-b0d7-3ba53b654cbc" providerId="ADAL" clId="{6A1FAAC2-A02F-4E15-B6B1-DD1FDA36EBE5}" dt="2025-03-14T18:41:43.305" v="14027" actId="1038"/>
          <ac:spMkLst>
            <pc:docMk/>
            <pc:sldMk cId="2111725530" sldId="296"/>
            <ac:spMk id="16" creationId="{FAFD4861-BDD0-9EAA-0B56-3DDABAAFC654}"/>
          </ac:spMkLst>
        </pc:spChg>
        <pc:spChg chg="add mod">
          <ac:chgData name="Jordan Batchelor" userId="70f60aff-b524-4cac-b0d7-3ba53b654cbc" providerId="ADAL" clId="{6A1FAAC2-A02F-4E15-B6B1-DD1FDA36EBE5}" dt="2025-02-26T15:15:09.146" v="11410" actId="20577"/>
          <ac:spMkLst>
            <pc:docMk/>
            <pc:sldMk cId="2111725530" sldId="296"/>
            <ac:spMk id="17" creationId="{688DD48E-5F04-DEAD-4622-F4C01A643950}"/>
          </ac:spMkLst>
        </pc:spChg>
        <pc:spChg chg="add mod">
          <ac:chgData name="Jordan Batchelor" userId="70f60aff-b524-4cac-b0d7-3ba53b654cbc" providerId="ADAL" clId="{6A1FAAC2-A02F-4E15-B6B1-DD1FDA36EBE5}" dt="2025-02-26T15:16:21.818" v="11463" actId="1036"/>
          <ac:spMkLst>
            <pc:docMk/>
            <pc:sldMk cId="2111725530" sldId="296"/>
            <ac:spMk id="18" creationId="{7E72539A-1B58-2B9D-82ED-35E4FDC32B2B}"/>
          </ac:spMkLst>
        </pc:spChg>
        <pc:picChg chg="add mod ord modCrop">
          <ac:chgData name="Jordan Batchelor" userId="70f60aff-b524-4cac-b0d7-3ba53b654cbc" providerId="ADAL" clId="{6A1FAAC2-A02F-4E15-B6B1-DD1FDA36EBE5}" dt="2025-03-14T18:42:57.842" v="14060" actId="1037"/>
          <ac:picMkLst>
            <pc:docMk/>
            <pc:sldMk cId="2111725530" sldId="296"/>
            <ac:picMk id="13" creationId="{314FB26C-23E8-5F44-A280-77421D0FFBB1}"/>
          </ac:picMkLst>
        </pc:picChg>
        <pc:cxnChg chg="mod">
          <ac:chgData name="Jordan Batchelor" userId="70f60aff-b524-4cac-b0d7-3ba53b654cbc" providerId="ADAL" clId="{6A1FAAC2-A02F-4E15-B6B1-DD1FDA36EBE5}" dt="2025-02-25T19:19:32.873" v="10201" actId="1036"/>
          <ac:cxnSpMkLst>
            <pc:docMk/>
            <pc:sldMk cId="2111725530" sldId="296"/>
            <ac:cxnSpMk id="2" creationId="{999EEAC0-1DDD-1A98-BFC5-0BCD6F8992F9}"/>
          </ac:cxnSpMkLst>
        </pc:cxnChg>
        <pc:cxnChg chg="mod">
          <ac:chgData name="Jordan Batchelor" userId="70f60aff-b524-4cac-b0d7-3ba53b654cbc" providerId="ADAL" clId="{6A1FAAC2-A02F-4E15-B6B1-DD1FDA36EBE5}" dt="2025-02-25T19:19:45.463" v="10246" actId="1036"/>
          <ac:cxnSpMkLst>
            <pc:docMk/>
            <pc:sldMk cId="2111725530" sldId="296"/>
            <ac:cxnSpMk id="7" creationId="{A75F07A8-EA62-3250-7585-D53AE32F4A2C}"/>
          </ac:cxnSpMkLst>
        </pc:cxnChg>
        <pc:cxnChg chg="mod">
          <ac:chgData name="Jordan Batchelor" userId="70f60aff-b524-4cac-b0d7-3ba53b654cbc" providerId="ADAL" clId="{6A1FAAC2-A02F-4E15-B6B1-DD1FDA36EBE5}" dt="2025-02-25T19:19:24.737" v="10171" actId="1036"/>
          <ac:cxnSpMkLst>
            <pc:docMk/>
            <pc:sldMk cId="2111725530" sldId="296"/>
            <ac:cxnSpMk id="9" creationId="{2E2BE936-CA08-8C63-BC90-CB36948AB29A}"/>
          </ac:cxnSpMkLst>
        </pc:cxnChg>
        <pc:cxnChg chg="mod">
          <ac:chgData name="Jordan Batchelor" userId="70f60aff-b524-4cac-b0d7-3ba53b654cbc" providerId="ADAL" clId="{6A1FAAC2-A02F-4E15-B6B1-DD1FDA36EBE5}" dt="2025-02-25T19:19:42.858" v="10233" actId="1036"/>
          <ac:cxnSpMkLst>
            <pc:docMk/>
            <pc:sldMk cId="2111725530" sldId="296"/>
            <ac:cxnSpMk id="11" creationId="{8122EED1-80DC-3B7A-031B-CF24F1BE02DD}"/>
          </ac:cxnSpMkLst>
        </pc:cxnChg>
      </pc:sldChg>
      <pc:sldChg chg="addSp delSp modSp add mod modClrScheme chgLayout">
        <pc:chgData name="Jordan Batchelor" userId="70f60aff-b524-4cac-b0d7-3ba53b654cbc" providerId="ADAL" clId="{6A1FAAC2-A02F-4E15-B6B1-DD1FDA36EBE5}" dt="2025-02-25T19:58:02.610" v="10917" actId="14100"/>
        <pc:sldMkLst>
          <pc:docMk/>
          <pc:sldMk cId="422180262" sldId="297"/>
        </pc:sldMkLst>
        <pc:spChg chg="add mod">
          <ac:chgData name="Jordan Batchelor" userId="70f60aff-b524-4cac-b0d7-3ba53b654cbc" providerId="ADAL" clId="{6A1FAAC2-A02F-4E15-B6B1-DD1FDA36EBE5}" dt="2025-02-25T19:53:58.338" v="10456" actId="1035"/>
          <ac:spMkLst>
            <pc:docMk/>
            <pc:sldMk cId="422180262" sldId="297"/>
            <ac:spMk id="2" creationId="{C9F8CE89-08F0-C0E8-35DC-BE17FB7E9B0F}"/>
          </ac:spMkLst>
        </pc:spChg>
        <pc:spChg chg="mod">
          <ac:chgData name="Jordan Batchelor" userId="70f60aff-b524-4cac-b0d7-3ba53b654cbc" providerId="ADAL" clId="{6A1FAAC2-A02F-4E15-B6B1-DD1FDA36EBE5}" dt="2025-02-25T19:58:02.610" v="10917" actId="14100"/>
          <ac:spMkLst>
            <pc:docMk/>
            <pc:sldMk cId="422180262" sldId="297"/>
            <ac:spMk id="5" creationId="{7C71D5EE-17A9-B813-B7A3-AA68C5F8C9A2}"/>
          </ac:spMkLst>
        </pc:spChg>
        <pc:picChg chg="add mod">
          <ac:chgData name="Jordan Batchelor" userId="70f60aff-b524-4cac-b0d7-3ba53b654cbc" providerId="ADAL" clId="{6A1FAAC2-A02F-4E15-B6B1-DD1FDA36EBE5}" dt="2025-02-25T19:54:00.752" v="10457" actId="1076"/>
          <ac:picMkLst>
            <pc:docMk/>
            <pc:sldMk cId="422180262" sldId="297"/>
            <ac:picMk id="3" creationId="{6D7BF5C8-1550-FC62-75CF-B34B0A1F49EA}"/>
          </ac:picMkLst>
        </pc:picChg>
      </pc:sldChg>
      <pc:sldChg chg="new del">
        <pc:chgData name="Jordan Batchelor" userId="70f60aff-b524-4cac-b0d7-3ba53b654cbc" providerId="ADAL" clId="{6A1FAAC2-A02F-4E15-B6B1-DD1FDA36EBE5}" dt="2025-02-25T19:52:43.991" v="10411" actId="680"/>
        <pc:sldMkLst>
          <pc:docMk/>
          <pc:sldMk cId="906266346" sldId="298"/>
        </pc:sldMkLst>
      </pc:sldChg>
      <pc:sldChg chg="addSp modSp new mod">
        <pc:chgData name="Jordan Batchelor" userId="70f60aff-b524-4cac-b0d7-3ba53b654cbc" providerId="ADAL" clId="{6A1FAAC2-A02F-4E15-B6B1-DD1FDA36EBE5}" dt="2025-02-25T20:01:48.193" v="11208" actId="948"/>
        <pc:sldMkLst>
          <pc:docMk/>
          <pc:sldMk cId="1795355068" sldId="298"/>
        </pc:sldMkLst>
        <pc:spChg chg="add mod">
          <ac:chgData name="Jordan Batchelor" userId="70f60aff-b524-4cac-b0d7-3ba53b654cbc" providerId="ADAL" clId="{6A1FAAC2-A02F-4E15-B6B1-DD1FDA36EBE5}" dt="2025-02-25T19:54:07.681" v="10470" actId="1035"/>
          <ac:spMkLst>
            <pc:docMk/>
            <pc:sldMk cId="1795355068" sldId="298"/>
            <ac:spMk id="2" creationId="{30B1C351-0D76-057F-3744-87B2835253CE}"/>
          </ac:spMkLst>
        </pc:spChg>
        <pc:spChg chg="add mod">
          <ac:chgData name="Jordan Batchelor" userId="70f60aff-b524-4cac-b0d7-3ba53b654cbc" providerId="ADAL" clId="{6A1FAAC2-A02F-4E15-B6B1-DD1FDA36EBE5}" dt="2025-02-25T20:01:48.193" v="11208" actId="948"/>
          <ac:spMkLst>
            <pc:docMk/>
            <pc:sldMk cId="1795355068" sldId="298"/>
            <ac:spMk id="4" creationId="{6E2C4448-D089-3503-B988-F5FF85D60CE4}"/>
          </ac:spMkLst>
        </pc:spChg>
        <pc:spChg chg="add mod">
          <ac:chgData name="Jordan Batchelor" userId="70f60aff-b524-4cac-b0d7-3ba53b654cbc" providerId="ADAL" clId="{6A1FAAC2-A02F-4E15-B6B1-DD1FDA36EBE5}" dt="2025-02-25T19:54:35.412" v="10494" actId="20577"/>
          <ac:spMkLst>
            <pc:docMk/>
            <pc:sldMk cId="1795355068" sldId="298"/>
            <ac:spMk id="5" creationId="{9D0C8225-1AB5-393F-BA8B-772A2BB01577}"/>
          </ac:spMkLst>
        </pc:spChg>
        <pc:picChg chg="add mod">
          <ac:chgData name="Jordan Batchelor" userId="70f60aff-b524-4cac-b0d7-3ba53b654cbc" providerId="ADAL" clId="{6A1FAAC2-A02F-4E15-B6B1-DD1FDA36EBE5}" dt="2025-02-25T19:54:11.301" v="10471"/>
          <ac:picMkLst>
            <pc:docMk/>
            <pc:sldMk cId="1795355068" sldId="298"/>
            <ac:picMk id="3" creationId="{BEF0EE57-06A3-C085-1257-9E2FEF9AB262}"/>
          </ac:picMkLst>
        </pc:picChg>
      </pc:sldChg>
      <pc:sldChg chg="addSp modSp new del mod">
        <pc:chgData name="Jordan Batchelor" userId="70f60aff-b524-4cac-b0d7-3ba53b654cbc" providerId="ADAL" clId="{6A1FAAC2-A02F-4E15-B6B1-DD1FDA36EBE5}" dt="2025-02-25T19:53:41.127" v="10434" actId="47"/>
        <pc:sldMkLst>
          <pc:docMk/>
          <pc:sldMk cId="3288246752" sldId="298"/>
        </pc:sldMkLst>
      </pc:sldChg>
      <pc:sldChg chg="modSp add mod">
        <pc:chgData name="Jordan Batchelor" userId="70f60aff-b524-4cac-b0d7-3ba53b654cbc" providerId="ADAL" clId="{6A1FAAC2-A02F-4E15-B6B1-DD1FDA36EBE5}" dt="2025-02-25T20:03:50.261" v="11309" actId="20577"/>
        <pc:sldMkLst>
          <pc:docMk/>
          <pc:sldMk cId="1024399528" sldId="299"/>
        </pc:sldMkLst>
        <pc:spChg chg="mod">
          <ac:chgData name="Jordan Batchelor" userId="70f60aff-b524-4cac-b0d7-3ba53b654cbc" providerId="ADAL" clId="{6A1FAAC2-A02F-4E15-B6B1-DD1FDA36EBE5}" dt="2025-02-25T20:03:50.261" v="11309" actId="20577"/>
          <ac:spMkLst>
            <pc:docMk/>
            <pc:sldMk cId="1024399528" sldId="299"/>
            <ac:spMk id="4" creationId="{F65B1F4B-6EA1-1CC2-EF73-977E2D9EA8B0}"/>
          </ac:spMkLst>
        </pc:spChg>
      </pc:sldChg>
      <pc:sldChg chg="addSp delSp modSp add mod">
        <pc:chgData name="Jordan Batchelor" userId="70f60aff-b524-4cac-b0d7-3ba53b654cbc" providerId="ADAL" clId="{6A1FAAC2-A02F-4E15-B6B1-DD1FDA36EBE5}" dt="2025-03-06T16:51:37.106" v="13607" actId="313"/>
        <pc:sldMkLst>
          <pc:docMk/>
          <pc:sldMk cId="2247892743" sldId="300"/>
        </pc:sldMkLst>
        <pc:graphicFrameChg chg="add mod modGraphic">
          <ac:chgData name="Jordan Batchelor" userId="70f60aff-b524-4cac-b0d7-3ba53b654cbc" providerId="ADAL" clId="{6A1FAAC2-A02F-4E15-B6B1-DD1FDA36EBE5}" dt="2025-03-06T16:51:37.106" v="13607" actId="313"/>
          <ac:graphicFrameMkLst>
            <pc:docMk/>
            <pc:sldMk cId="2247892743" sldId="300"/>
            <ac:graphicFrameMk id="3" creationId="{3BFA0684-E0F8-7E4C-11AF-E4E04133D01D}"/>
          </ac:graphicFrameMkLst>
        </pc:graphicFrameChg>
      </pc:sldChg>
      <pc:sldChg chg="addSp delSp modSp add del mod">
        <pc:chgData name="Jordan Batchelor" userId="70f60aff-b524-4cac-b0d7-3ba53b654cbc" providerId="ADAL" clId="{6A1FAAC2-A02F-4E15-B6B1-DD1FDA36EBE5}" dt="2025-02-26T15:38:05.220" v="12565" actId="47"/>
        <pc:sldMkLst>
          <pc:docMk/>
          <pc:sldMk cId="3737357193" sldId="300"/>
        </pc:sldMkLst>
      </pc:sldChg>
      <pc:sldChg chg="addSp delSp modSp add del mod">
        <pc:chgData name="Jordan Batchelor" userId="70f60aff-b524-4cac-b0d7-3ba53b654cbc" providerId="ADAL" clId="{6A1FAAC2-A02F-4E15-B6B1-DD1FDA36EBE5}" dt="2025-03-21T17:43:06.573" v="15872" actId="47"/>
        <pc:sldMkLst>
          <pc:docMk/>
          <pc:sldMk cId="3065399292" sldId="301"/>
        </pc:sldMkLst>
      </pc:sldChg>
      <pc:sldChg chg="modSp add del mod">
        <pc:chgData name="Jordan Batchelor" userId="70f60aff-b524-4cac-b0d7-3ba53b654cbc" providerId="ADAL" clId="{6A1FAAC2-A02F-4E15-B6B1-DD1FDA36EBE5}" dt="2025-03-14T18:59:05.318" v="14822" actId="47"/>
        <pc:sldMkLst>
          <pc:docMk/>
          <pc:sldMk cId="3893510323" sldId="301"/>
        </pc:sldMkLst>
      </pc:sldChg>
      <pc:sldChg chg="addSp modSp add mod">
        <pc:chgData name="Jordan Batchelor" userId="70f60aff-b524-4cac-b0d7-3ba53b654cbc" providerId="ADAL" clId="{6A1FAAC2-A02F-4E15-B6B1-DD1FDA36EBE5}" dt="2025-03-21T17:42:56.438" v="15870" actId="20577"/>
        <pc:sldMkLst>
          <pc:docMk/>
          <pc:sldMk cId="1830301992" sldId="302"/>
        </pc:sldMkLst>
        <pc:spChg chg="mod">
          <ac:chgData name="Jordan Batchelor" userId="70f60aff-b524-4cac-b0d7-3ba53b654cbc" providerId="ADAL" clId="{6A1FAAC2-A02F-4E15-B6B1-DD1FDA36EBE5}" dt="2025-03-21T17:29:32.430" v="15580" actId="14100"/>
          <ac:spMkLst>
            <pc:docMk/>
            <pc:sldMk cId="1830301992" sldId="302"/>
            <ac:spMk id="2" creationId="{C028E6FE-F970-AB25-9FCB-8D1F0CE38AFB}"/>
          </ac:spMkLst>
        </pc:spChg>
        <pc:spChg chg="add mod">
          <ac:chgData name="Jordan Batchelor" userId="70f60aff-b524-4cac-b0d7-3ba53b654cbc" providerId="ADAL" clId="{6A1FAAC2-A02F-4E15-B6B1-DD1FDA36EBE5}" dt="2025-03-21T17:42:56.438" v="15870" actId="20577"/>
          <ac:spMkLst>
            <pc:docMk/>
            <pc:sldMk cId="1830301992" sldId="302"/>
            <ac:spMk id="3" creationId="{4A1D3EB0-591E-04EC-B2C0-35547E730AC5}"/>
          </ac:spMkLst>
        </pc:spChg>
      </pc:sldChg>
      <pc:sldChg chg="modSp add mod">
        <pc:chgData name="Jordan Batchelor" userId="70f60aff-b524-4cac-b0d7-3ba53b654cbc" providerId="ADAL" clId="{6A1FAAC2-A02F-4E15-B6B1-DD1FDA36EBE5}" dt="2025-03-21T17:50:02.165" v="16109" actId="14100"/>
        <pc:sldMkLst>
          <pc:docMk/>
          <pc:sldMk cId="2584153976" sldId="303"/>
        </pc:sldMkLst>
        <pc:spChg chg="mod">
          <ac:chgData name="Jordan Batchelor" userId="70f60aff-b524-4cac-b0d7-3ba53b654cbc" providerId="ADAL" clId="{6A1FAAC2-A02F-4E15-B6B1-DD1FDA36EBE5}" dt="2025-03-21T17:46:38.803" v="15952" actId="20577"/>
          <ac:spMkLst>
            <pc:docMk/>
            <pc:sldMk cId="2584153976" sldId="303"/>
            <ac:spMk id="2" creationId="{F902F133-C02E-AA05-12B1-6E04AC3A189D}"/>
          </ac:spMkLst>
        </pc:spChg>
        <pc:spChg chg="mod">
          <ac:chgData name="Jordan Batchelor" userId="70f60aff-b524-4cac-b0d7-3ba53b654cbc" providerId="ADAL" clId="{6A1FAAC2-A02F-4E15-B6B1-DD1FDA36EBE5}" dt="2025-03-21T17:50:02.165" v="16109" actId="14100"/>
          <ac:spMkLst>
            <pc:docMk/>
            <pc:sldMk cId="2584153976" sldId="303"/>
            <ac:spMk id="3" creationId="{95CEE80B-F6E1-6A3A-14B6-DEF1BC8F4E20}"/>
          </ac:spMkLst>
        </pc:spChg>
      </pc:sldChg>
      <pc:sldMasterChg chg="addSldLayout delSldLayout">
        <pc:chgData name="Jordan Batchelor" userId="70f60aff-b524-4cac-b0d7-3ba53b654cbc" providerId="ADAL" clId="{6A1FAAC2-A02F-4E15-B6B1-DD1FDA36EBE5}" dt="2025-02-25T19:53:41.127" v="10434" actId="47"/>
        <pc:sldMasterMkLst>
          <pc:docMk/>
          <pc:sldMasterMk cId="0" sldId="2147483799"/>
        </pc:sldMasterMkLst>
        <pc:sldLayoutChg chg="add del">
          <pc:chgData name="Jordan Batchelor" userId="70f60aff-b524-4cac-b0d7-3ba53b654cbc" providerId="ADAL" clId="{6A1FAAC2-A02F-4E15-B6B1-DD1FDA36EBE5}" dt="2025-02-24T18:00:18.380" v="2134" actId="47"/>
          <pc:sldLayoutMkLst>
            <pc:docMk/>
            <pc:sldMasterMk cId="0" sldId="2147483799"/>
            <pc:sldLayoutMk cId="0" sldId="2147483651"/>
          </pc:sldLayoutMkLst>
        </pc:sldLayoutChg>
        <pc:sldLayoutChg chg="del">
          <pc:chgData name="Jordan Batchelor" userId="70f60aff-b524-4cac-b0d7-3ba53b654cbc" providerId="ADAL" clId="{6A1FAAC2-A02F-4E15-B6B1-DD1FDA36EBE5}" dt="2025-02-25T19:53:41.127" v="10434" actId="47"/>
          <pc:sldLayoutMkLst>
            <pc:docMk/>
            <pc:sldMasterMk cId="0" sldId="2147483799"/>
            <pc:sldLayoutMk cId="0" sldId="2147483657"/>
          </pc:sldLayoutMkLst>
        </pc:sldLayoutChg>
        <pc:sldLayoutChg chg="del">
          <pc:chgData name="Jordan Batchelor" userId="70f60aff-b524-4cac-b0d7-3ba53b654cbc" providerId="ADAL" clId="{6A1FAAC2-A02F-4E15-B6B1-DD1FDA36EBE5}" dt="2025-02-24T16:35:49.173" v="0" actId="47"/>
          <pc:sldLayoutMkLst>
            <pc:docMk/>
            <pc:sldMasterMk cId="0" sldId="2147483799"/>
            <pc:sldLayoutMk cId="0" sldId="2147483658"/>
          </pc:sldLayoutMkLst>
        </pc:sldLayoutChg>
        <pc:sldLayoutChg chg="del">
          <pc:chgData name="Jordan Batchelor" userId="70f60aff-b524-4cac-b0d7-3ba53b654cbc" providerId="ADAL" clId="{6A1FAAC2-A02F-4E15-B6B1-DD1FDA36EBE5}" dt="2025-02-24T17:47:13.660" v="1899" actId="47"/>
          <pc:sldLayoutMkLst>
            <pc:docMk/>
            <pc:sldMasterMk cId="0" sldId="2147483799"/>
            <pc:sldLayoutMk cId="0" sldId="2147483673"/>
          </pc:sldLayoutMkLst>
        </pc:sldLayoutChg>
        <pc:sldLayoutChg chg="del">
          <pc:chgData name="Jordan Batchelor" userId="70f60aff-b524-4cac-b0d7-3ba53b654cbc" providerId="ADAL" clId="{6A1FAAC2-A02F-4E15-B6B1-DD1FDA36EBE5}" dt="2025-02-24T17:47:39.805" v="1902" actId="47"/>
          <pc:sldLayoutMkLst>
            <pc:docMk/>
            <pc:sldMasterMk cId="0" sldId="2147483799"/>
            <pc:sldLayoutMk cId="0" sldId="2147483677"/>
          </pc:sldLayoutMkLst>
        </pc:sldLayoutChg>
        <pc:sldLayoutChg chg="del">
          <pc:chgData name="Jordan Batchelor" userId="70f60aff-b524-4cac-b0d7-3ba53b654cbc" providerId="ADAL" clId="{6A1FAAC2-A02F-4E15-B6B1-DD1FDA36EBE5}" dt="2025-02-24T17:45:37.945" v="1890" actId="47"/>
          <pc:sldLayoutMkLst>
            <pc:docMk/>
            <pc:sldMasterMk cId="0" sldId="2147483799"/>
            <pc:sldLayoutMk cId="0" sldId="2147483720"/>
          </pc:sldLayoutMkLst>
        </pc:sldLayoutChg>
        <pc:sldLayoutChg chg="del">
          <pc:chgData name="Jordan Batchelor" userId="70f60aff-b524-4cac-b0d7-3ba53b654cbc" providerId="ADAL" clId="{6A1FAAC2-A02F-4E15-B6B1-DD1FDA36EBE5}" dt="2025-02-24T17:45:36.236" v="1889" actId="47"/>
          <pc:sldLayoutMkLst>
            <pc:docMk/>
            <pc:sldMasterMk cId="0" sldId="2147483799"/>
            <pc:sldLayoutMk cId="0" sldId="2147483749"/>
          </pc:sldLayoutMkLst>
        </pc:sldLayoutChg>
        <pc:sldLayoutChg chg="del">
          <pc:chgData name="Jordan Batchelor" userId="70f60aff-b524-4cac-b0d7-3ba53b654cbc" providerId="ADAL" clId="{6A1FAAC2-A02F-4E15-B6B1-DD1FDA36EBE5}" dt="2025-02-24T17:45:33.994" v="1888" actId="47"/>
          <pc:sldLayoutMkLst>
            <pc:docMk/>
            <pc:sldMasterMk cId="0" sldId="2147483799"/>
            <pc:sldLayoutMk cId="0" sldId="2147483761"/>
          </pc:sldLayoutMkLst>
        </pc:sldLayoutChg>
        <pc:sldLayoutChg chg="del">
          <pc:chgData name="Jordan Batchelor" userId="70f60aff-b524-4cac-b0d7-3ba53b654cbc" providerId="ADAL" clId="{6A1FAAC2-A02F-4E15-B6B1-DD1FDA36EBE5}" dt="2025-02-24T16:35:54.911" v="4" actId="47"/>
          <pc:sldLayoutMkLst>
            <pc:docMk/>
            <pc:sldMasterMk cId="0" sldId="2147483799"/>
            <pc:sldLayoutMk cId="0" sldId="2147483771"/>
          </pc:sldLayoutMkLst>
        </pc:sldLayoutChg>
        <pc:sldLayoutChg chg="del">
          <pc:chgData name="Jordan Batchelor" userId="70f60aff-b524-4cac-b0d7-3ba53b654cbc" providerId="ADAL" clId="{6A1FAAC2-A02F-4E15-B6B1-DD1FDA36EBE5}" dt="2025-02-24T18:01:00.381" v="2138" actId="47"/>
          <pc:sldLayoutMkLst>
            <pc:docMk/>
            <pc:sldMasterMk cId="0" sldId="2147483799"/>
            <pc:sldLayoutMk cId="0" sldId="2147483773"/>
          </pc:sldLayoutMkLst>
        </pc:sldLayoutChg>
        <pc:sldLayoutChg chg="del">
          <pc:chgData name="Jordan Batchelor" userId="70f60aff-b524-4cac-b0d7-3ba53b654cbc" providerId="ADAL" clId="{6A1FAAC2-A02F-4E15-B6B1-DD1FDA36EBE5}" dt="2025-02-24T17:49:10.023" v="1904" actId="47"/>
          <pc:sldLayoutMkLst>
            <pc:docMk/>
            <pc:sldMasterMk cId="0" sldId="2147483799"/>
            <pc:sldLayoutMk cId="0" sldId="2147483774"/>
          </pc:sldLayoutMkLst>
        </pc:sldLayoutChg>
        <pc:sldLayoutChg chg="del">
          <pc:chgData name="Jordan Batchelor" userId="70f60aff-b524-4cac-b0d7-3ba53b654cbc" providerId="ADAL" clId="{6A1FAAC2-A02F-4E15-B6B1-DD1FDA36EBE5}" dt="2025-02-24T18:01:42.058" v="2145" actId="47"/>
          <pc:sldLayoutMkLst>
            <pc:docMk/>
            <pc:sldMasterMk cId="0" sldId="2147483799"/>
            <pc:sldLayoutMk cId="0" sldId="2147483783"/>
          </pc:sldLayoutMkLst>
        </pc:sldLayoutChg>
        <pc:sldLayoutChg chg="del">
          <pc:chgData name="Jordan Batchelor" userId="70f60aff-b524-4cac-b0d7-3ba53b654cbc" providerId="ADAL" clId="{6A1FAAC2-A02F-4E15-B6B1-DD1FDA36EBE5}" dt="2025-02-24T18:01:45.704" v="2146" actId="47"/>
          <pc:sldLayoutMkLst>
            <pc:docMk/>
            <pc:sldMasterMk cId="0" sldId="2147483799"/>
            <pc:sldLayoutMk cId="0" sldId="2147483785"/>
          </pc:sldLayoutMkLst>
        </pc:sldLayoutChg>
        <pc:sldLayoutChg chg="del">
          <pc:chgData name="Jordan Batchelor" userId="70f60aff-b524-4cac-b0d7-3ba53b654cbc" providerId="ADAL" clId="{6A1FAAC2-A02F-4E15-B6B1-DD1FDA36EBE5}" dt="2025-02-24T18:01:33.900" v="2144" actId="47"/>
          <pc:sldLayoutMkLst>
            <pc:docMk/>
            <pc:sldMasterMk cId="0" sldId="2147483799"/>
            <pc:sldLayoutMk cId="0" sldId="2147483787"/>
          </pc:sldLayoutMkLst>
        </pc:sldLayoutChg>
        <pc:sldLayoutChg chg="del">
          <pc:chgData name="Jordan Batchelor" userId="70f60aff-b524-4cac-b0d7-3ba53b654cbc" providerId="ADAL" clId="{6A1FAAC2-A02F-4E15-B6B1-DD1FDA36EBE5}" dt="2025-02-24T18:01:30.420" v="2143" actId="47"/>
          <pc:sldLayoutMkLst>
            <pc:docMk/>
            <pc:sldMasterMk cId="0" sldId="2147483799"/>
            <pc:sldLayoutMk cId="0" sldId="2147483789"/>
          </pc:sldLayoutMkLst>
        </pc:sldLayoutChg>
      </pc:sldMasterChg>
    </pc:docChg>
  </pc:docChgLst>
  <pc:docChgLst>
    <pc:chgData name="Jordan Batchelor" userId="70f60aff-b524-4cac-b0d7-3ba53b654cbc" providerId="ADAL" clId="{E9643AF0-D701-4C42-8D4C-B7215ABB4061}"/>
    <pc:docChg chg="undo redo custSel addSld delSld modSld sldOrd">
      <pc:chgData name="Jordan Batchelor" userId="70f60aff-b524-4cac-b0d7-3ba53b654cbc" providerId="ADAL" clId="{E9643AF0-D701-4C42-8D4C-B7215ABB4061}" dt="2025-04-02T20:53:12.345" v="5794" actId="20577"/>
      <pc:docMkLst>
        <pc:docMk/>
      </pc:docMkLst>
      <pc:sldChg chg="modSp mod">
        <pc:chgData name="Jordan Batchelor" userId="70f60aff-b524-4cac-b0d7-3ba53b654cbc" providerId="ADAL" clId="{E9643AF0-D701-4C42-8D4C-B7215ABB4061}" dt="2025-04-01T14:28:19.354" v="981" actId="20577"/>
        <pc:sldMkLst>
          <pc:docMk/>
          <pc:sldMk cId="0" sldId="261"/>
        </pc:sldMkLst>
        <pc:spChg chg="mod">
          <ac:chgData name="Jordan Batchelor" userId="70f60aff-b524-4cac-b0d7-3ba53b654cbc" providerId="ADAL" clId="{E9643AF0-D701-4C42-8D4C-B7215ABB4061}" dt="2025-04-01T14:28:19.354" v="981" actId="20577"/>
          <ac:spMkLst>
            <pc:docMk/>
            <pc:sldMk cId="0" sldId="261"/>
            <ac:spMk id="942" creationId="{00000000-0000-0000-0000-000000000000}"/>
          </ac:spMkLst>
        </pc:spChg>
      </pc:sldChg>
      <pc:sldChg chg="modSp mod">
        <pc:chgData name="Jordan Batchelor" userId="70f60aff-b524-4cac-b0d7-3ba53b654cbc" providerId="ADAL" clId="{E9643AF0-D701-4C42-8D4C-B7215ABB4061}" dt="2025-03-28T15:29:16.776" v="516" actId="1076"/>
        <pc:sldMkLst>
          <pc:docMk/>
          <pc:sldMk cId="0" sldId="263"/>
        </pc:sldMkLst>
        <pc:spChg chg="mod">
          <ac:chgData name="Jordan Batchelor" userId="70f60aff-b524-4cac-b0d7-3ba53b654cbc" providerId="ADAL" clId="{E9643AF0-D701-4C42-8D4C-B7215ABB4061}" dt="2025-03-28T15:28:12.255" v="503" actId="1076"/>
          <ac:spMkLst>
            <pc:docMk/>
            <pc:sldMk cId="0" sldId="263"/>
            <ac:spMk id="4" creationId="{714CC9FF-C3EE-7703-81D7-7ED1E4AC569D}"/>
          </ac:spMkLst>
        </pc:spChg>
        <pc:spChg chg="mod">
          <ac:chgData name="Jordan Batchelor" userId="70f60aff-b524-4cac-b0d7-3ba53b654cbc" providerId="ADAL" clId="{E9643AF0-D701-4C42-8D4C-B7215ABB4061}" dt="2025-03-28T15:28:59.642" v="511" actId="1076"/>
          <ac:spMkLst>
            <pc:docMk/>
            <pc:sldMk cId="0" sldId="263"/>
            <ac:spMk id="6" creationId="{100471CD-05A7-1FE0-5153-A632481E4DB1}"/>
          </ac:spMkLst>
        </pc:spChg>
        <pc:spChg chg="mod">
          <ac:chgData name="Jordan Batchelor" userId="70f60aff-b524-4cac-b0d7-3ba53b654cbc" providerId="ADAL" clId="{E9643AF0-D701-4C42-8D4C-B7215ABB4061}" dt="2025-03-28T15:28:48.609" v="509" actId="1076"/>
          <ac:spMkLst>
            <pc:docMk/>
            <pc:sldMk cId="0" sldId="263"/>
            <ac:spMk id="17" creationId="{5EC8542D-AA41-DACF-5242-ADC1185529B2}"/>
          </ac:spMkLst>
        </pc:spChg>
        <pc:spChg chg="mod">
          <ac:chgData name="Jordan Batchelor" userId="70f60aff-b524-4cac-b0d7-3ba53b654cbc" providerId="ADAL" clId="{E9643AF0-D701-4C42-8D4C-B7215ABB4061}" dt="2025-03-28T15:29:03.734" v="515" actId="1037"/>
          <ac:spMkLst>
            <pc:docMk/>
            <pc:sldMk cId="0" sldId="263"/>
            <ac:spMk id="956" creationId="{00000000-0000-0000-0000-000000000000}"/>
          </ac:spMkLst>
        </pc:spChg>
        <pc:spChg chg="mod">
          <ac:chgData name="Jordan Batchelor" userId="70f60aff-b524-4cac-b0d7-3ba53b654cbc" providerId="ADAL" clId="{E9643AF0-D701-4C42-8D4C-B7215ABB4061}" dt="2025-03-28T15:29:16.776" v="516" actId="1076"/>
          <ac:spMkLst>
            <pc:docMk/>
            <pc:sldMk cId="0" sldId="263"/>
            <ac:spMk id="960" creationId="{00000000-0000-0000-0000-000000000000}"/>
          </ac:spMkLst>
        </pc:spChg>
        <pc:picChg chg="mod">
          <ac:chgData name="Jordan Batchelor" userId="70f60aff-b524-4cac-b0d7-3ba53b654cbc" providerId="ADAL" clId="{E9643AF0-D701-4C42-8D4C-B7215ABB4061}" dt="2025-03-28T15:27:43.881" v="494" actId="1076"/>
          <ac:picMkLst>
            <pc:docMk/>
            <pc:sldMk cId="0" sldId="263"/>
            <ac:picMk id="2" creationId="{33FABC23-C96B-A539-B033-C7FE11F350DB}"/>
          </ac:picMkLst>
        </pc:picChg>
        <pc:picChg chg="mod">
          <ac:chgData name="Jordan Batchelor" userId="70f60aff-b524-4cac-b0d7-3ba53b654cbc" providerId="ADAL" clId="{E9643AF0-D701-4C42-8D4C-B7215ABB4061}" dt="2025-03-28T15:27:39.776" v="493" actId="1076"/>
          <ac:picMkLst>
            <pc:docMk/>
            <pc:sldMk cId="0" sldId="263"/>
            <ac:picMk id="5" creationId="{19CB902D-4639-ADA2-395E-5F86D666FE89}"/>
          </ac:picMkLst>
        </pc:picChg>
      </pc:sldChg>
      <pc:sldChg chg="modSp mod">
        <pc:chgData name="Jordan Batchelor" userId="70f60aff-b524-4cac-b0d7-3ba53b654cbc" providerId="ADAL" clId="{E9643AF0-D701-4C42-8D4C-B7215ABB4061}" dt="2025-04-02T20:52:31.714" v="5790" actId="20577"/>
        <pc:sldMkLst>
          <pc:docMk/>
          <pc:sldMk cId="0" sldId="265"/>
        </pc:sldMkLst>
        <pc:spChg chg="mod">
          <ac:chgData name="Jordan Batchelor" userId="70f60aff-b524-4cac-b0d7-3ba53b654cbc" providerId="ADAL" clId="{E9643AF0-D701-4C42-8D4C-B7215ABB4061}" dt="2025-04-02T20:52:31.714" v="5790" actId="20577"/>
          <ac:spMkLst>
            <pc:docMk/>
            <pc:sldMk cId="0" sldId="265"/>
            <ac:spMk id="4" creationId="{20BC5361-F2B3-46FD-8D7F-2D86789B65EA}"/>
          </ac:spMkLst>
        </pc:spChg>
      </pc:sldChg>
      <pc:sldChg chg="modSp mod">
        <pc:chgData name="Jordan Batchelor" userId="70f60aff-b524-4cac-b0d7-3ba53b654cbc" providerId="ADAL" clId="{E9643AF0-D701-4C42-8D4C-B7215ABB4061}" dt="2025-03-28T15:32:24.664" v="519" actId="1076"/>
        <pc:sldMkLst>
          <pc:docMk/>
          <pc:sldMk cId="0" sldId="269"/>
        </pc:sldMkLst>
        <pc:spChg chg="mod">
          <ac:chgData name="Jordan Batchelor" userId="70f60aff-b524-4cac-b0d7-3ba53b654cbc" providerId="ADAL" clId="{E9643AF0-D701-4C42-8D4C-B7215ABB4061}" dt="2025-03-28T15:32:24.664" v="519" actId="1076"/>
          <ac:spMkLst>
            <pc:docMk/>
            <pc:sldMk cId="0" sldId="269"/>
            <ac:spMk id="9" creationId="{AB346AD8-5889-8D81-110B-8687184FEFD4}"/>
          </ac:spMkLst>
        </pc:spChg>
        <pc:spChg chg="mod">
          <ac:chgData name="Jordan Batchelor" userId="70f60aff-b524-4cac-b0d7-3ba53b654cbc" providerId="ADAL" clId="{E9643AF0-D701-4C42-8D4C-B7215ABB4061}" dt="2025-03-28T15:32:21.996" v="518" actId="1076"/>
          <ac:spMkLst>
            <pc:docMk/>
            <pc:sldMk cId="0" sldId="269"/>
            <ac:spMk id="10" creationId="{F11E639D-4C17-09C4-422B-1B6DD473EC6E}"/>
          </ac:spMkLst>
        </pc:spChg>
      </pc:sldChg>
      <pc:sldChg chg="modSp del mod">
        <pc:chgData name="Jordan Batchelor" userId="70f60aff-b524-4cac-b0d7-3ba53b654cbc" providerId="ADAL" clId="{E9643AF0-D701-4C42-8D4C-B7215ABB4061}" dt="2025-03-27T16:47:58.196" v="31" actId="47"/>
        <pc:sldMkLst>
          <pc:docMk/>
          <pc:sldMk cId="1921119023" sldId="274"/>
        </pc:sldMkLst>
      </pc:sldChg>
      <pc:sldChg chg="modSp mod">
        <pc:chgData name="Jordan Batchelor" userId="70f60aff-b524-4cac-b0d7-3ba53b654cbc" providerId="ADAL" clId="{E9643AF0-D701-4C42-8D4C-B7215ABB4061}" dt="2025-04-02T20:53:12.345" v="5794" actId="20577"/>
        <pc:sldMkLst>
          <pc:docMk/>
          <pc:sldMk cId="3007279063" sldId="276"/>
        </pc:sldMkLst>
        <pc:spChg chg="mod">
          <ac:chgData name="Jordan Batchelor" userId="70f60aff-b524-4cac-b0d7-3ba53b654cbc" providerId="ADAL" clId="{E9643AF0-D701-4C42-8D4C-B7215ABB4061}" dt="2025-04-02T20:53:12.345" v="5794" actId="20577"/>
          <ac:spMkLst>
            <pc:docMk/>
            <pc:sldMk cId="3007279063" sldId="276"/>
            <ac:spMk id="2" creationId="{64F267E8-CBFE-A26D-8C10-2F43F5952B87}"/>
          </ac:spMkLst>
        </pc:spChg>
      </pc:sldChg>
      <pc:sldChg chg="modSp mod">
        <pc:chgData name="Jordan Batchelor" userId="70f60aff-b524-4cac-b0d7-3ba53b654cbc" providerId="ADAL" clId="{E9643AF0-D701-4C42-8D4C-B7215ABB4061}" dt="2025-04-01T21:28:25.030" v="5786" actId="20577"/>
        <pc:sldMkLst>
          <pc:docMk/>
          <pc:sldMk cId="3658393223" sldId="277"/>
        </pc:sldMkLst>
        <pc:spChg chg="mod">
          <ac:chgData name="Jordan Batchelor" userId="70f60aff-b524-4cac-b0d7-3ba53b654cbc" providerId="ADAL" clId="{E9643AF0-D701-4C42-8D4C-B7215ABB4061}" dt="2025-04-01T21:28:25.030" v="5786" actId="20577"/>
          <ac:spMkLst>
            <pc:docMk/>
            <pc:sldMk cId="3658393223" sldId="277"/>
            <ac:spMk id="7" creationId="{5EEE2B89-AFD0-5A54-141F-FBA0EAB8D47F}"/>
          </ac:spMkLst>
        </pc:spChg>
      </pc:sldChg>
      <pc:sldChg chg="addSp delSp modSp mod">
        <pc:chgData name="Jordan Batchelor" userId="70f60aff-b524-4cac-b0d7-3ba53b654cbc" providerId="ADAL" clId="{E9643AF0-D701-4C42-8D4C-B7215ABB4061}" dt="2025-04-01T15:21:29.140" v="1158" actId="1035"/>
        <pc:sldMkLst>
          <pc:docMk/>
          <pc:sldMk cId="1069396598" sldId="278"/>
        </pc:sldMkLst>
        <pc:spChg chg="add">
          <ac:chgData name="Jordan Batchelor" userId="70f60aff-b524-4cac-b0d7-3ba53b654cbc" providerId="ADAL" clId="{E9643AF0-D701-4C42-8D4C-B7215ABB4061}" dt="2025-04-01T15:08:55.510" v="983"/>
          <ac:spMkLst>
            <pc:docMk/>
            <pc:sldMk cId="1069396598" sldId="278"/>
            <ac:spMk id="2" creationId="{AB3D79F5-E2F7-646F-B407-07920CBFE2FB}"/>
          </ac:spMkLst>
        </pc:spChg>
        <pc:spChg chg="mod">
          <ac:chgData name="Jordan Batchelor" userId="70f60aff-b524-4cac-b0d7-3ba53b654cbc" providerId="ADAL" clId="{E9643AF0-D701-4C42-8D4C-B7215ABB4061}" dt="2025-04-01T15:12:42.630" v="998" actId="14100"/>
          <ac:spMkLst>
            <pc:docMk/>
            <pc:sldMk cId="1069396598" sldId="278"/>
            <ac:spMk id="9" creationId="{4F9A69A3-367F-C234-3DFB-BFD034FF9D39}"/>
          </ac:spMkLst>
        </pc:spChg>
        <pc:spChg chg="mod">
          <ac:chgData name="Jordan Batchelor" userId="70f60aff-b524-4cac-b0d7-3ba53b654cbc" providerId="ADAL" clId="{E9643AF0-D701-4C42-8D4C-B7215ABB4061}" dt="2025-04-01T15:13:16.271" v="1012" actId="27636"/>
          <ac:spMkLst>
            <pc:docMk/>
            <pc:sldMk cId="1069396598" sldId="278"/>
            <ac:spMk id="11" creationId="{27640ED8-3748-4ABE-2ADA-BE00A4CC2C5B}"/>
          </ac:spMkLst>
        </pc:spChg>
        <pc:spChg chg="mod">
          <ac:chgData name="Jordan Batchelor" userId="70f60aff-b524-4cac-b0d7-3ba53b654cbc" providerId="ADAL" clId="{E9643AF0-D701-4C42-8D4C-B7215ABB4061}" dt="2025-04-01T15:12:51.379" v="1002" actId="1076"/>
          <ac:spMkLst>
            <pc:docMk/>
            <pc:sldMk cId="1069396598" sldId="278"/>
            <ac:spMk id="12" creationId="{101BE28E-77E7-C315-F6DF-693AAC25F1B2}"/>
          </ac:spMkLst>
        </pc:spChg>
        <pc:spChg chg="mod">
          <ac:chgData name="Jordan Batchelor" userId="70f60aff-b524-4cac-b0d7-3ba53b654cbc" providerId="ADAL" clId="{E9643AF0-D701-4C42-8D4C-B7215ABB4061}" dt="2025-04-01T15:13:23.653" v="1014" actId="14100"/>
          <ac:spMkLst>
            <pc:docMk/>
            <pc:sldMk cId="1069396598" sldId="278"/>
            <ac:spMk id="13" creationId="{D7F4F76D-11E6-47E8-5EB7-67D32FD8FA6F}"/>
          </ac:spMkLst>
        </pc:spChg>
        <pc:spChg chg="add mod">
          <ac:chgData name="Jordan Batchelor" userId="70f60aff-b524-4cac-b0d7-3ba53b654cbc" providerId="ADAL" clId="{E9643AF0-D701-4C42-8D4C-B7215ABB4061}" dt="2025-04-01T15:21:29.140" v="1158" actId="1035"/>
          <ac:spMkLst>
            <pc:docMk/>
            <pc:sldMk cId="1069396598" sldId="278"/>
            <ac:spMk id="16" creationId="{DE5B0E17-CC62-61FF-B076-348739135274}"/>
          </ac:spMkLst>
        </pc:spChg>
        <pc:picChg chg="add del mod modCrop">
          <ac:chgData name="Jordan Batchelor" userId="70f60aff-b524-4cac-b0d7-3ba53b654cbc" providerId="ADAL" clId="{E9643AF0-D701-4C42-8D4C-B7215ABB4061}" dt="2025-04-01T15:09:20.213" v="989" actId="478"/>
          <ac:picMkLst>
            <pc:docMk/>
            <pc:sldMk cId="1069396598" sldId="278"/>
            <ac:picMk id="3" creationId="{1777495D-953E-717D-9227-7434220B7AE1}"/>
          </ac:picMkLst>
        </pc:picChg>
        <pc:picChg chg="add del mod modCrop">
          <ac:chgData name="Jordan Batchelor" userId="70f60aff-b524-4cac-b0d7-3ba53b654cbc" providerId="ADAL" clId="{E9643AF0-D701-4C42-8D4C-B7215ABB4061}" dt="2025-04-01T15:19:21.795" v="1020" actId="478"/>
          <ac:picMkLst>
            <pc:docMk/>
            <pc:sldMk cId="1069396598" sldId="278"/>
            <ac:picMk id="4" creationId="{B4AC457F-3478-6DA8-9A64-27AA8563E656}"/>
          </ac:picMkLst>
        </pc:picChg>
        <pc:picChg chg="add del mod">
          <ac:chgData name="Jordan Batchelor" userId="70f60aff-b524-4cac-b0d7-3ba53b654cbc" providerId="ADAL" clId="{E9643AF0-D701-4C42-8D4C-B7215ABB4061}" dt="2025-04-01T15:19:32.325" v="1026" actId="478"/>
          <ac:picMkLst>
            <pc:docMk/>
            <pc:sldMk cId="1069396598" sldId="278"/>
            <ac:picMk id="8" creationId="{014BA1A3-8B80-2123-4E09-FFE9768BD17F}"/>
          </ac:picMkLst>
        </pc:picChg>
        <pc:picChg chg="add mod">
          <ac:chgData name="Jordan Batchelor" userId="70f60aff-b524-4cac-b0d7-3ba53b654cbc" providerId="ADAL" clId="{E9643AF0-D701-4C42-8D4C-B7215ABB4061}" dt="2025-04-01T15:21:09.984" v="1144" actId="1035"/>
          <ac:picMkLst>
            <pc:docMk/>
            <pc:sldMk cId="1069396598" sldId="278"/>
            <ac:picMk id="14" creationId="{73190A2F-C119-D724-C462-C3BEDCCDA37E}"/>
          </ac:picMkLst>
        </pc:picChg>
      </pc:sldChg>
      <pc:sldChg chg="modSp mod">
        <pc:chgData name="Jordan Batchelor" userId="70f60aff-b524-4cac-b0d7-3ba53b654cbc" providerId="ADAL" clId="{E9643AF0-D701-4C42-8D4C-B7215ABB4061}" dt="2025-04-01T20:27:05.247" v="5350" actId="20577"/>
        <pc:sldMkLst>
          <pc:docMk/>
          <pc:sldMk cId="1892397121" sldId="280"/>
        </pc:sldMkLst>
        <pc:spChg chg="mod">
          <ac:chgData name="Jordan Batchelor" userId="70f60aff-b524-4cac-b0d7-3ba53b654cbc" providerId="ADAL" clId="{E9643AF0-D701-4C42-8D4C-B7215ABB4061}" dt="2025-04-01T20:27:05.247" v="5350" actId="20577"/>
          <ac:spMkLst>
            <pc:docMk/>
            <pc:sldMk cId="1892397121" sldId="280"/>
            <ac:spMk id="3" creationId="{F349FB4A-2779-BCFA-FD96-A31481117D5F}"/>
          </ac:spMkLst>
        </pc:spChg>
      </pc:sldChg>
      <pc:sldChg chg="modSp mod">
        <pc:chgData name="Jordan Batchelor" userId="70f60aff-b524-4cac-b0d7-3ba53b654cbc" providerId="ADAL" clId="{E9643AF0-D701-4C42-8D4C-B7215ABB4061}" dt="2025-03-27T21:32:53.909" v="127" actId="20577"/>
        <pc:sldMkLst>
          <pc:docMk/>
          <pc:sldMk cId="2671736047" sldId="281"/>
        </pc:sldMkLst>
        <pc:spChg chg="mod">
          <ac:chgData name="Jordan Batchelor" userId="70f60aff-b524-4cac-b0d7-3ba53b654cbc" providerId="ADAL" clId="{E9643AF0-D701-4C42-8D4C-B7215ABB4061}" dt="2025-03-27T21:32:53.909" v="127" actId="20577"/>
          <ac:spMkLst>
            <pc:docMk/>
            <pc:sldMk cId="2671736047" sldId="281"/>
            <ac:spMk id="3" creationId="{3CFD25C9-4183-BE67-E434-BC23F42C6012}"/>
          </ac:spMkLst>
        </pc:spChg>
      </pc:sldChg>
      <pc:sldChg chg="addSp delSp modSp mod">
        <pc:chgData name="Jordan Batchelor" userId="70f60aff-b524-4cac-b0d7-3ba53b654cbc" providerId="ADAL" clId="{E9643AF0-D701-4C42-8D4C-B7215ABB4061}" dt="2025-03-27T23:25:45.614" v="405" actId="1035"/>
        <pc:sldMkLst>
          <pc:docMk/>
          <pc:sldMk cId="1546945764" sldId="282"/>
        </pc:sldMkLst>
        <pc:spChg chg="mod">
          <ac:chgData name="Jordan Batchelor" userId="70f60aff-b524-4cac-b0d7-3ba53b654cbc" providerId="ADAL" clId="{E9643AF0-D701-4C42-8D4C-B7215ABB4061}" dt="2025-03-27T23:25:40.992" v="373" actId="1035"/>
          <ac:spMkLst>
            <pc:docMk/>
            <pc:sldMk cId="1546945764" sldId="282"/>
            <ac:spMk id="7" creationId="{6E7E0B5B-405C-D3EA-5F89-A5DF2CC0900E}"/>
          </ac:spMkLst>
        </pc:spChg>
        <pc:spChg chg="mod">
          <ac:chgData name="Jordan Batchelor" userId="70f60aff-b524-4cac-b0d7-3ba53b654cbc" providerId="ADAL" clId="{E9643AF0-D701-4C42-8D4C-B7215ABB4061}" dt="2025-03-27T23:25:45.614" v="405" actId="1035"/>
          <ac:spMkLst>
            <pc:docMk/>
            <pc:sldMk cId="1546945764" sldId="282"/>
            <ac:spMk id="15" creationId="{D3288C9A-7047-54A8-8CD6-AC51664F70B8}"/>
          </ac:spMkLst>
        </pc:spChg>
        <pc:picChg chg="add del mod modCrop">
          <ac:chgData name="Jordan Batchelor" userId="70f60aff-b524-4cac-b0d7-3ba53b654cbc" providerId="ADAL" clId="{E9643AF0-D701-4C42-8D4C-B7215ABB4061}" dt="2025-03-27T23:23:53.347" v="312" actId="1076"/>
          <ac:picMkLst>
            <pc:docMk/>
            <pc:sldMk cId="1546945764" sldId="282"/>
            <ac:picMk id="4" creationId="{23CDD781-38B3-7F90-28C3-49BAE4227850}"/>
          </ac:picMkLst>
        </pc:picChg>
        <pc:picChg chg="add mod modCrop">
          <ac:chgData name="Jordan Batchelor" userId="70f60aff-b524-4cac-b0d7-3ba53b654cbc" providerId="ADAL" clId="{E9643AF0-D701-4C42-8D4C-B7215ABB4061}" dt="2025-03-27T23:25:21.261" v="359" actId="1038"/>
          <ac:picMkLst>
            <pc:docMk/>
            <pc:sldMk cId="1546945764" sldId="282"/>
            <ac:picMk id="9" creationId="{A93B8C4F-9875-8027-530B-16692D8B39A9}"/>
          </ac:picMkLst>
        </pc:picChg>
        <pc:picChg chg="add mod modCrop">
          <ac:chgData name="Jordan Batchelor" userId="70f60aff-b524-4cac-b0d7-3ba53b654cbc" providerId="ADAL" clId="{E9643AF0-D701-4C42-8D4C-B7215ABB4061}" dt="2025-03-27T23:25:17.932" v="355" actId="1037"/>
          <ac:picMkLst>
            <pc:docMk/>
            <pc:sldMk cId="1546945764" sldId="282"/>
            <ac:picMk id="12" creationId="{28EE0C5C-1713-9707-D56A-FB79712906E6}"/>
          </ac:picMkLst>
        </pc:picChg>
      </pc:sldChg>
      <pc:sldChg chg="addSp delSp modSp mod">
        <pc:chgData name="Jordan Batchelor" userId="70f60aff-b524-4cac-b0d7-3ba53b654cbc" providerId="ADAL" clId="{E9643AF0-D701-4C42-8D4C-B7215ABB4061}" dt="2025-03-28T15:25:41.818" v="491" actId="1036"/>
        <pc:sldMkLst>
          <pc:docMk/>
          <pc:sldMk cId="4042461518" sldId="283"/>
        </pc:sldMkLst>
        <pc:spChg chg="mod">
          <ac:chgData name="Jordan Batchelor" userId="70f60aff-b524-4cac-b0d7-3ba53b654cbc" providerId="ADAL" clId="{E9643AF0-D701-4C42-8D4C-B7215ABB4061}" dt="2025-03-28T15:25:41.818" v="491" actId="1036"/>
          <ac:spMkLst>
            <pc:docMk/>
            <pc:sldMk cId="4042461518" sldId="283"/>
            <ac:spMk id="7" creationId="{673DF776-3EEA-8FE8-016D-B01F2AE891FC}"/>
          </ac:spMkLst>
        </pc:spChg>
        <pc:spChg chg="mod">
          <ac:chgData name="Jordan Batchelor" userId="70f60aff-b524-4cac-b0d7-3ba53b654cbc" providerId="ADAL" clId="{E9643AF0-D701-4C42-8D4C-B7215ABB4061}" dt="2025-03-28T15:25:30.185" v="477" actId="1076"/>
          <ac:spMkLst>
            <pc:docMk/>
            <pc:sldMk cId="4042461518" sldId="283"/>
            <ac:spMk id="15" creationId="{21C1F3FE-D8F1-A665-34CA-00204982A6C0}"/>
          </ac:spMkLst>
        </pc:spChg>
        <pc:picChg chg="add mod modCrop">
          <ac:chgData name="Jordan Batchelor" userId="70f60aff-b524-4cac-b0d7-3ba53b654cbc" providerId="ADAL" clId="{E9643AF0-D701-4C42-8D4C-B7215ABB4061}" dt="2025-03-28T15:25:08.523" v="469" actId="1038"/>
          <ac:picMkLst>
            <pc:docMk/>
            <pc:sldMk cId="4042461518" sldId="283"/>
            <ac:picMk id="3" creationId="{669E8F8E-9FE8-FC5F-BC7B-0FCC501A7546}"/>
          </ac:picMkLst>
        </pc:picChg>
        <pc:picChg chg="add mod modCrop">
          <ac:chgData name="Jordan Batchelor" userId="70f60aff-b524-4cac-b0d7-3ba53b654cbc" providerId="ADAL" clId="{E9643AF0-D701-4C42-8D4C-B7215ABB4061}" dt="2025-03-28T15:25:03.069" v="451" actId="1076"/>
          <ac:picMkLst>
            <pc:docMk/>
            <pc:sldMk cId="4042461518" sldId="283"/>
            <ac:picMk id="11" creationId="{3AFCA7C0-B49B-3A26-B846-5959856258E0}"/>
          </ac:picMkLst>
        </pc:picChg>
        <pc:picChg chg="add mod modCrop">
          <ac:chgData name="Jordan Batchelor" userId="70f60aff-b524-4cac-b0d7-3ba53b654cbc" providerId="ADAL" clId="{E9643AF0-D701-4C42-8D4C-B7215ABB4061}" dt="2025-03-28T15:25:14.230" v="473" actId="1076"/>
          <ac:picMkLst>
            <pc:docMk/>
            <pc:sldMk cId="4042461518" sldId="283"/>
            <ac:picMk id="13" creationId="{BA362367-7FAF-4863-7069-C2AECD9B2D26}"/>
          </ac:picMkLst>
        </pc:picChg>
      </pc:sldChg>
      <pc:sldChg chg="modSp add del mod modAnim">
        <pc:chgData name="Jordan Batchelor" userId="70f60aff-b524-4cac-b0d7-3ba53b654cbc" providerId="ADAL" clId="{E9643AF0-D701-4C42-8D4C-B7215ABB4061}" dt="2025-04-01T20:18:43.541" v="4583" actId="47"/>
        <pc:sldMkLst>
          <pc:docMk/>
          <pc:sldMk cId="1531258704" sldId="286"/>
        </pc:sldMkLst>
        <pc:spChg chg="mod">
          <ac:chgData name="Jordan Batchelor" userId="70f60aff-b524-4cac-b0d7-3ba53b654cbc" providerId="ADAL" clId="{E9643AF0-D701-4C42-8D4C-B7215ABB4061}" dt="2025-04-01T20:17:41.652" v="4391" actId="20577"/>
          <ac:spMkLst>
            <pc:docMk/>
            <pc:sldMk cId="1531258704" sldId="286"/>
            <ac:spMk id="2" creationId="{D78008AB-6A82-C2D2-689A-CA014837970C}"/>
          </ac:spMkLst>
        </pc:spChg>
      </pc:sldChg>
      <pc:sldChg chg="addSp delSp modSp del mod">
        <pc:chgData name="Jordan Batchelor" userId="70f60aff-b524-4cac-b0d7-3ba53b654cbc" providerId="ADAL" clId="{E9643AF0-D701-4C42-8D4C-B7215ABB4061}" dt="2025-04-01T14:27:51.335" v="968" actId="47"/>
        <pc:sldMkLst>
          <pc:docMk/>
          <pc:sldMk cId="1606376317" sldId="287"/>
        </pc:sldMkLst>
      </pc:sldChg>
      <pc:sldChg chg="addSp modSp mod">
        <pc:chgData name="Jordan Batchelor" userId="70f60aff-b524-4cac-b0d7-3ba53b654cbc" providerId="ADAL" clId="{E9643AF0-D701-4C42-8D4C-B7215ABB4061}" dt="2025-04-01T15:21:57.324" v="1162" actId="20577"/>
        <pc:sldMkLst>
          <pc:docMk/>
          <pc:sldMk cId="2111725530" sldId="296"/>
        </pc:sldMkLst>
        <pc:spChg chg="add mod">
          <ac:chgData name="Jordan Batchelor" userId="70f60aff-b524-4cac-b0d7-3ba53b654cbc" providerId="ADAL" clId="{E9643AF0-D701-4C42-8D4C-B7215ABB4061}" dt="2025-04-01T15:21:57.324" v="1162" actId="20577"/>
          <ac:spMkLst>
            <pc:docMk/>
            <pc:sldMk cId="2111725530" sldId="296"/>
            <ac:spMk id="4" creationId="{82C35AFF-9525-DA24-400F-A2FA50C54980}"/>
          </ac:spMkLst>
        </pc:spChg>
        <pc:spChg chg="add mod">
          <ac:chgData name="Jordan Batchelor" userId="70f60aff-b524-4cac-b0d7-3ba53b654cbc" providerId="ADAL" clId="{E9643AF0-D701-4C42-8D4C-B7215ABB4061}" dt="2025-03-31T20:53:11.069" v="748" actId="20577"/>
          <ac:spMkLst>
            <pc:docMk/>
            <pc:sldMk cId="2111725530" sldId="296"/>
            <ac:spMk id="19" creationId="{D25AA11F-491D-8333-0A9A-3A16711DB8CF}"/>
          </ac:spMkLst>
        </pc:spChg>
        <pc:spChg chg="add mod">
          <ac:chgData name="Jordan Batchelor" userId="70f60aff-b524-4cac-b0d7-3ba53b654cbc" providerId="ADAL" clId="{E9643AF0-D701-4C42-8D4C-B7215ABB4061}" dt="2025-03-31T20:52:35.189" v="718" actId="14100"/>
          <ac:spMkLst>
            <pc:docMk/>
            <pc:sldMk cId="2111725530" sldId="296"/>
            <ac:spMk id="20" creationId="{122AF25A-364F-F726-B88E-1684AE2D9012}"/>
          </ac:spMkLst>
        </pc:spChg>
        <pc:spChg chg="add mod">
          <ac:chgData name="Jordan Batchelor" userId="70f60aff-b524-4cac-b0d7-3ba53b654cbc" providerId="ADAL" clId="{E9643AF0-D701-4C42-8D4C-B7215ABB4061}" dt="2025-03-31T20:52:48.810" v="746" actId="14100"/>
          <ac:spMkLst>
            <pc:docMk/>
            <pc:sldMk cId="2111725530" sldId="296"/>
            <ac:spMk id="21" creationId="{225063EA-37EA-3C6F-AAFB-C1FF8B391A98}"/>
          </ac:spMkLst>
        </pc:spChg>
      </pc:sldChg>
      <pc:sldChg chg="modSp mod ord">
        <pc:chgData name="Jordan Batchelor" userId="70f60aff-b524-4cac-b0d7-3ba53b654cbc" providerId="ADAL" clId="{E9643AF0-D701-4C42-8D4C-B7215ABB4061}" dt="2025-04-01T15:44:27.030" v="1170" actId="20577"/>
        <pc:sldMkLst>
          <pc:docMk/>
          <pc:sldMk cId="2247892743" sldId="300"/>
        </pc:sldMkLst>
        <pc:graphicFrameChg chg="modGraphic">
          <ac:chgData name="Jordan Batchelor" userId="70f60aff-b524-4cac-b0d7-3ba53b654cbc" providerId="ADAL" clId="{E9643AF0-D701-4C42-8D4C-B7215ABB4061}" dt="2025-04-01T15:44:27.030" v="1170" actId="20577"/>
          <ac:graphicFrameMkLst>
            <pc:docMk/>
            <pc:sldMk cId="2247892743" sldId="300"/>
            <ac:graphicFrameMk id="3" creationId="{3BFA0684-E0F8-7E4C-11AF-E4E04133D01D}"/>
          </ac:graphicFrameMkLst>
        </pc:graphicFrameChg>
      </pc:sldChg>
      <pc:sldChg chg="add del">
        <pc:chgData name="Jordan Batchelor" userId="70f60aff-b524-4cac-b0d7-3ba53b654cbc" providerId="ADAL" clId="{E9643AF0-D701-4C42-8D4C-B7215ABB4061}" dt="2025-03-27T16:47:53.811" v="29"/>
        <pc:sldMkLst>
          <pc:docMk/>
          <pc:sldMk cId="735329930" sldId="304"/>
        </pc:sldMkLst>
      </pc:sldChg>
      <pc:sldChg chg="modSp add del mod modAnim">
        <pc:chgData name="Jordan Batchelor" userId="70f60aff-b524-4cac-b0d7-3ba53b654cbc" providerId="ADAL" clId="{E9643AF0-D701-4C42-8D4C-B7215ABB4061}" dt="2025-04-01T20:03:39.477" v="3614" actId="47"/>
        <pc:sldMkLst>
          <pc:docMk/>
          <pc:sldMk cId="1784040817" sldId="304"/>
        </pc:sldMkLst>
        <pc:spChg chg="mod">
          <ac:chgData name="Jordan Batchelor" userId="70f60aff-b524-4cac-b0d7-3ba53b654cbc" providerId="ADAL" clId="{E9643AF0-D701-4C42-8D4C-B7215ABB4061}" dt="2025-04-01T19:55:44.185" v="2986" actId="20577"/>
          <ac:spMkLst>
            <pc:docMk/>
            <pc:sldMk cId="1784040817" sldId="304"/>
            <ac:spMk id="2" creationId="{7DF3E5CE-0356-D4E2-8067-036D6E5A8862}"/>
          </ac:spMkLst>
        </pc:spChg>
      </pc:sldChg>
      <pc:sldChg chg="addSp delSp modSp add del mod">
        <pc:chgData name="Jordan Batchelor" userId="70f60aff-b524-4cac-b0d7-3ba53b654cbc" providerId="ADAL" clId="{E9643AF0-D701-4C42-8D4C-B7215ABB4061}" dt="2025-04-01T14:27:56.937" v="969" actId="47"/>
        <pc:sldMkLst>
          <pc:docMk/>
          <pc:sldMk cId="92954173" sldId="305"/>
        </pc:sldMkLst>
      </pc:sldChg>
      <pc:sldChg chg="delSp modSp add del mod modAnim">
        <pc:chgData name="Jordan Batchelor" userId="70f60aff-b524-4cac-b0d7-3ba53b654cbc" providerId="ADAL" clId="{E9643AF0-D701-4C42-8D4C-B7215ABB4061}" dt="2025-04-01T19:48:02.814" v="2379" actId="47"/>
        <pc:sldMkLst>
          <pc:docMk/>
          <pc:sldMk cId="1456475600" sldId="306"/>
        </pc:sldMkLst>
        <pc:spChg chg="del">
          <ac:chgData name="Jordan Batchelor" userId="70f60aff-b524-4cac-b0d7-3ba53b654cbc" providerId="ADAL" clId="{E9643AF0-D701-4C42-8D4C-B7215ABB4061}" dt="2025-04-01T19:29:26.075" v="1341" actId="478"/>
          <ac:spMkLst>
            <pc:docMk/>
            <pc:sldMk cId="1456475600" sldId="306"/>
            <ac:spMk id="2" creationId="{3AF82021-42CF-C36E-090B-56CC97E41F06}"/>
          </ac:spMkLst>
        </pc:spChg>
        <pc:spChg chg="mod">
          <ac:chgData name="Jordan Batchelor" userId="70f60aff-b524-4cac-b0d7-3ba53b654cbc" providerId="ADAL" clId="{E9643AF0-D701-4C42-8D4C-B7215ABB4061}" dt="2025-04-01T19:29:21.387" v="1340" actId="14100"/>
          <ac:spMkLst>
            <pc:docMk/>
            <pc:sldMk cId="1456475600" sldId="306"/>
            <ac:spMk id="4" creationId="{392BA3CC-090F-8E0F-009C-5DB7DE554F82}"/>
          </ac:spMkLst>
        </pc:spChg>
        <pc:spChg chg="mod">
          <ac:chgData name="Jordan Batchelor" userId="70f60aff-b524-4cac-b0d7-3ba53b654cbc" providerId="ADAL" clId="{E9643AF0-D701-4C42-8D4C-B7215ABB4061}" dt="2025-04-01T14:27:39.583" v="966" actId="20577"/>
          <ac:spMkLst>
            <pc:docMk/>
            <pc:sldMk cId="1456475600" sldId="306"/>
            <ac:spMk id="5" creationId="{E3961A59-6239-7B9F-AB47-943495C6163A}"/>
          </ac:spMkLst>
        </pc:spChg>
      </pc:sldChg>
      <pc:sldChg chg="add del">
        <pc:chgData name="Jordan Batchelor" userId="70f60aff-b524-4cac-b0d7-3ba53b654cbc" providerId="ADAL" clId="{E9643AF0-D701-4C42-8D4C-B7215ABB4061}" dt="2025-04-01T14:27:27.951" v="918" actId="2696"/>
        <pc:sldMkLst>
          <pc:docMk/>
          <pc:sldMk cId="2315464685" sldId="306"/>
        </pc:sldMkLst>
      </pc:sldChg>
      <pc:sldChg chg="modSp add del mod modAnim">
        <pc:chgData name="Jordan Batchelor" userId="70f60aff-b524-4cac-b0d7-3ba53b654cbc" providerId="ADAL" clId="{E9643AF0-D701-4C42-8D4C-B7215ABB4061}" dt="2025-04-01T19:51:50.746" v="2827" actId="47"/>
        <pc:sldMkLst>
          <pc:docMk/>
          <pc:sldMk cId="2633866634" sldId="307"/>
        </pc:sldMkLst>
        <pc:spChg chg="mod">
          <ac:chgData name="Jordan Batchelor" userId="70f60aff-b524-4cac-b0d7-3ba53b654cbc" providerId="ADAL" clId="{E9643AF0-D701-4C42-8D4C-B7215ABB4061}" dt="2025-04-01T14:27:42.889" v="967"/>
          <ac:spMkLst>
            <pc:docMk/>
            <pc:sldMk cId="2633866634" sldId="307"/>
            <ac:spMk id="5" creationId="{17AD3131-F341-B6E3-7BBC-262100B527CB}"/>
          </ac:spMkLst>
        </pc:spChg>
        <pc:spChg chg="mod">
          <ac:chgData name="Jordan Batchelor" userId="70f60aff-b524-4cac-b0d7-3ba53b654cbc" providerId="ADAL" clId="{E9643AF0-D701-4C42-8D4C-B7215ABB4061}" dt="2025-04-01T19:26:12.743" v="1310" actId="2710"/>
          <ac:spMkLst>
            <pc:docMk/>
            <pc:sldMk cId="2633866634" sldId="307"/>
            <ac:spMk id="9" creationId="{67FF52D4-5505-5D84-8CCE-6ECB763F3BD5}"/>
          </ac:spMkLst>
        </pc:spChg>
      </pc:sldChg>
      <pc:sldChg chg="add del">
        <pc:chgData name="Jordan Batchelor" userId="70f60aff-b524-4cac-b0d7-3ba53b654cbc" providerId="ADAL" clId="{E9643AF0-D701-4C42-8D4C-B7215ABB4061}" dt="2025-04-01T14:27:27.951" v="918" actId="2696"/>
        <pc:sldMkLst>
          <pc:docMk/>
          <pc:sldMk cId="3838579864" sldId="307"/>
        </pc:sldMkLst>
      </pc:sldChg>
      <pc:sldChg chg="add del modAnim">
        <pc:chgData name="Jordan Batchelor" userId="70f60aff-b524-4cac-b0d7-3ba53b654cbc" providerId="ADAL" clId="{E9643AF0-D701-4C42-8D4C-B7215ABB4061}" dt="2025-04-01T19:51:53.340" v="2828" actId="47"/>
        <pc:sldMkLst>
          <pc:docMk/>
          <pc:sldMk cId="1861131980" sldId="308"/>
        </pc:sldMkLst>
      </pc:sldChg>
      <pc:sldChg chg="delSp modSp add mod">
        <pc:chgData name="Jordan Batchelor" userId="70f60aff-b524-4cac-b0d7-3ba53b654cbc" providerId="ADAL" clId="{E9643AF0-D701-4C42-8D4C-B7215ABB4061}" dt="2025-04-01T21:21:06.511" v="5783" actId="20577"/>
        <pc:sldMkLst>
          <pc:docMk/>
          <pc:sldMk cId="1951495774" sldId="309"/>
        </pc:sldMkLst>
        <pc:spChg chg="mod">
          <ac:chgData name="Jordan Batchelor" userId="70f60aff-b524-4cac-b0d7-3ba53b654cbc" providerId="ADAL" clId="{E9643AF0-D701-4C42-8D4C-B7215ABB4061}" dt="2025-04-01T19:47:23.202" v="2376" actId="11"/>
          <ac:spMkLst>
            <pc:docMk/>
            <pc:sldMk cId="1951495774" sldId="309"/>
            <ac:spMk id="2" creationId="{4A2F82EB-439B-4FA0-B81C-57888C4C4023}"/>
          </ac:spMkLst>
        </pc:spChg>
        <pc:spChg chg="mod">
          <ac:chgData name="Jordan Batchelor" userId="70f60aff-b524-4cac-b0d7-3ba53b654cbc" providerId="ADAL" clId="{E9643AF0-D701-4C42-8D4C-B7215ABB4061}" dt="2025-04-01T19:49:44.580" v="2589" actId="20577"/>
          <ac:spMkLst>
            <pc:docMk/>
            <pc:sldMk cId="1951495774" sldId="309"/>
            <ac:spMk id="3" creationId="{052DDF9A-8010-ED50-C7EC-0B4938073520}"/>
          </ac:spMkLst>
        </pc:spChg>
        <pc:spChg chg="del">
          <ac:chgData name="Jordan Batchelor" userId="70f60aff-b524-4cac-b0d7-3ba53b654cbc" providerId="ADAL" clId="{E9643AF0-D701-4C42-8D4C-B7215ABB4061}" dt="2025-04-01T19:33:51.594" v="1446" actId="478"/>
          <ac:spMkLst>
            <pc:docMk/>
            <pc:sldMk cId="1951495774" sldId="309"/>
            <ac:spMk id="4" creationId="{0397779D-1AA5-7E7C-2496-7CDD64B29080}"/>
          </ac:spMkLst>
        </pc:spChg>
        <pc:spChg chg="mod">
          <ac:chgData name="Jordan Batchelor" userId="70f60aff-b524-4cac-b0d7-3ba53b654cbc" providerId="ADAL" clId="{E9643AF0-D701-4C42-8D4C-B7215ABB4061}" dt="2025-04-01T21:21:06.511" v="5783" actId="20577"/>
          <ac:spMkLst>
            <pc:docMk/>
            <pc:sldMk cId="1951495774" sldId="309"/>
            <ac:spMk id="5" creationId="{817BEB11-25E8-6B6A-33D2-2245F7F7E77F}"/>
          </ac:spMkLst>
        </pc:spChg>
        <pc:spChg chg="del">
          <ac:chgData name="Jordan Batchelor" userId="70f60aff-b524-4cac-b0d7-3ba53b654cbc" providerId="ADAL" clId="{E9643AF0-D701-4C42-8D4C-B7215ABB4061}" dt="2025-04-01T19:33:50.448" v="1445" actId="478"/>
          <ac:spMkLst>
            <pc:docMk/>
            <pc:sldMk cId="1951495774" sldId="309"/>
            <ac:spMk id="7" creationId="{9F7CF303-DFDC-79E3-5CBB-9FB61A1504FD}"/>
          </ac:spMkLst>
        </pc:spChg>
      </pc:sldChg>
      <pc:sldChg chg="modSp add mod">
        <pc:chgData name="Jordan Batchelor" userId="70f60aff-b524-4cac-b0d7-3ba53b654cbc" providerId="ADAL" clId="{E9643AF0-D701-4C42-8D4C-B7215ABB4061}" dt="2025-04-01T21:21:11.230" v="5784"/>
        <pc:sldMkLst>
          <pc:docMk/>
          <pc:sldMk cId="306490760" sldId="310"/>
        </pc:sldMkLst>
        <pc:spChg chg="mod">
          <ac:chgData name="Jordan Batchelor" userId="70f60aff-b524-4cac-b0d7-3ba53b654cbc" providerId="ADAL" clId="{E9643AF0-D701-4C42-8D4C-B7215ABB4061}" dt="2025-04-01T19:47:32.674" v="2377" actId="11"/>
          <ac:spMkLst>
            <pc:docMk/>
            <pc:sldMk cId="306490760" sldId="310"/>
            <ac:spMk id="2" creationId="{B7B377F9-386F-1E94-72A3-E1806B931254}"/>
          </ac:spMkLst>
        </pc:spChg>
        <pc:spChg chg="mod">
          <ac:chgData name="Jordan Batchelor" userId="70f60aff-b524-4cac-b0d7-3ba53b654cbc" providerId="ADAL" clId="{E9643AF0-D701-4C42-8D4C-B7215ABB4061}" dt="2025-04-01T19:46:28.722" v="2371" actId="20577"/>
          <ac:spMkLst>
            <pc:docMk/>
            <pc:sldMk cId="306490760" sldId="310"/>
            <ac:spMk id="3" creationId="{52EE4C26-607E-0A79-2376-19C452B513B9}"/>
          </ac:spMkLst>
        </pc:spChg>
        <pc:spChg chg="mod">
          <ac:chgData name="Jordan Batchelor" userId="70f60aff-b524-4cac-b0d7-3ba53b654cbc" providerId="ADAL" clId="{E9643AF0-D701-4C42-8D4C-B7215ABB4061}" dt="2025-04-01T21:21:11.230" v="5784"/>
          <ac:spMkLst>
            <pc:docMk/>
            <pc:sldMk cId="306490760" sldId="310"/>
            <ac:spMk id="5" creationId="{DCCB3D2A-703C-8996-A8AE-3D7E7359B0BB}"/>
          </ac:spMkLst>
        </pc:spChg>
      </pc:sldChg>
      <pc:sldChg chg="modSp add mod">
        <pc:chgData name="Jordan Batchelor" userId="70f60aff-b524-4cac-b0d7-3ba53b654cbc" providerId="ADAL" clId="{E9643AF0-D701-4C42-8D4C-B7215ABB4061}" dt="2025-04-01T21:21:14.077" v="5785"/>
        <pc:sldMkLst>
          <pc:docMk/>
          <pc:sldMk cId="3379029534" sldId="311"/>
        </pc:sldMkLst>
        <pc:spChg chg="mod">
          <ac:chgData name="Jordan Batchelor" userId="70f60aff-b524-4cac-b0d7-3ba53b654cbc" providerId="ADAL" clId="{E9643AF0-D701-4C42-8D4C-B7215ABB4061}" dt="2025-04-01T19:48:41.386" v="2429" actId="20577"/>
          <ac:spMkLst>
            <pc:docMk/>
            <pc:sldMk cId="3379029534" sldId="311"/>
            <ac:spMk id="2" creationId="{3FE724D6-209A-C195-95E4-397AF3F661C7}"/>
          </ac:spMkLst>
        </pc:spChg>
        <pc:spChg chg="mod">
          <ac:chgData name="Jordan Batchelor" userId="70f60aff-b524-4cac-b0d7-3ba53b654cbc" providerId="ADAL" clId="{E9643AF0-D701-4C42-8D4C-B7215ABB4061}" dt="2025-04-01T21:04:32.389" v="5771" actId="20577"/>
          <ac:spMkLst>
            <pc:docMk/>
            <pc:sldMk cId="3379029534" sldId="311"/>
            <ac:spMk id="3" creationId="{2361CCAB-2C3C-932A-3AD0-40F173D8C86B}"/>
          </ac:spMkLst>
        </pc:spChg>
        <pc:spChg chg="mod">
          <ac:chgData name="Jordan Batchelor" userId="70f60aff-b524-4cac-b0d7-3ba53b654cbc" providerId="ADAL" clId="{E9643AF0-D701-4C42-8D4C-B7215ABB4061}" dt="2025-04-01T21:21:14.077" v="5785"/>
          <ac:spMkLst>
            <pc:docMk/>
            <pc:sldMk cId="3379029534" sldId="311"/>
            <ac:spMk id="5" creationId="{E04A4BF5-623A-2870-0077-29788AB86117}"/>
          </ac:spMkLst>
        </pc:spChg>
      </pc:sldChg>
      <pc:sldChg chg="add del">
        <pc:chgData name="Jordan Batchelor" userId="70f60aff-b524-4cac-b0d7-3ba53b654cbc" providerId="ADAL" clId="{E9643AF0-D701-4C42-8D4C-B7215ABB4061}" dt="2025-04-01T20:03:43.757" v="3615" actId="47"/>
        <pc:sldMkLst>
          <pc:docMk/>
          <pc:sldMk cId="1207505987" sldId="312"/>
        </pc:sldMkLst>
      </pc:sldChg>
      <pc:sldChg chg="addSp modSp add del mod ord">
        <pc:chgData name="Jordan Batchelor" userId="70f60aff-b524-4cac-b0d7-3ba53b654cbc" providerId="ADAL" clId="{E9643AF0-D701-4C42-8D4C-B7215ABB4061}" dt="2025-04-01T20:00:00.353" v="3360" actId="47"/>
        <pc:sldMkLst>
          <pc:docMk/>
          <pc:sldMk cId="1001832537" sldId="313"/>
        </pc:sldMkLst>
        <pc:spChg chg="mod">
          <ac:chgData name="Jordan Batchelor" userId="70f60aff-b524-4cac-b0d7-3ba53b654cbc" providerId="ADAL" clId="{E9643AF0-D701-4C42-8D4C-B7215ABB4061}" dt="2025-04-01T19:56:46.520" v="3008" actId="113"/>
          <ac:spMkLst>
            <pc:docMk/>
            <pc:sldMk cId="1001832537" sldId="313"/>
            <ac:spMk id="2" creationId="{5016B234-C662-B71D-A928-144A15A528A1}"/>
          </ac:spMkLst>
        </pc:spChg>
        <pc:spChg chg="add mod">
          <ac:chgData name="Jordan Batchelor" userId="70f60aff-b524-4cac-b0d7-3ba53b654cbc" providerId="ADAL" clId="{E9643AF0-D701-4C42-8D4C-B7215ABB4061}" dt="2025-04-01T19:56:41.116" v="3007" actId="14100"/>
          <ac:spMkLst>
            <pc:docMk/>
            <pc:sldMk cId="1001832537" sldId="313"/>
            <ac:spMk id="7" creationId="{3AEAD001-D6A1-3FA9-826E-E7E302BA63E8}"/>
          </ac:spMkLst>
        </pc:spChg>
      </pc:sldChg>
      <pc:sldChg chg="addSp delSp modSp add del mod ord">
        <pc:chgData name="Jordan Batchelor" userId="70f60aff-b524-4cac-b0d7-3ba53b654cbc" providerId="ADAL" clId="{E9643AF0-D701-4C42-8D4C-B7215ABB4061}" dt="2025-04-01T20:06:15.225" v="3827" actId="47"/>
        <pc:sldMkLst>
          <pc:docMk/>
          <pc:sldMk cId="3626209094" sldId="314"/>
        </pc:sldMkLst>
        <pc:spChg chg="mod">
          <ac:chgData name="Jordan Batchelor" userId="70f60aff-b524-4cac-b0d7-3ba53b654cbc" providerId="ADAL" clId="{E9643AF0-D701-4C42-8D4C-B7215ABB4061}" dt="2025-04-01T20:04:04.898" v="3651" actId="5793"/>
          <ac:spMkLst>
            <pc:docMk/>
            <pc:sldMk cId="3626209094" sldId="314"/>
            <ac:spMk id="2" creationId="{51DD85CB-A656-2B7A-403F-FF447C3953B3}"/>
          </ac:spMkLst>
        </pc:spChg>
        <pc:spChg chg="mod">
          <ac:chgData name="Jordan Batchelor" userId="70f60aff-b524-4cac-b0d7-3ba53b654cbc" providerId="ADAL" clId="{E9643AF0-D701-4C42-8D4C-B7215ABB4061}" dt="2025-04-01T19:58:56.921" v="3190" actId="14100"/>
          <ac:spMkLst>
            <pc:docMk/>
            <pc:sldMk cId="3626209094" sldId="314"/>
            <ac:spMk id="7" creationId="{185A629C-76E7-3BBA-0627-E888E5717273}"/>
          </ac:spMkLst>
        </pc:spChg>
        <pc:spChg chg="add del mod">
          <ac:chgData name="Jordan Batchelor" userId="70f60aff-b524-4cac-b0d7-3ba53b654cbc" providerId="ADAL" clId="{E9643AF0-D701-4C42-8D4C-B7215ABB4061}" dt="2025-04-01T19:59:45.986" v="3355" actId="478"/>
          <ac:spMkLst>
            <pc:docMk/>
            <pc:sldMk cId="3626209094" sldId="314"/>
            <ac:spMk id="9" creationId="{C70A719D-1FBA-5BF0-D50F-680AAD477250}"/>
          </ac:spMkLst>
        </pc:spChg>
        <pc:spChg chg="add del mod">
          <ac:chgData name="Jordan Batchelor" userId="70f60aff-b524-4cac-b0d7-3ba53b654cbc" providerId="ADAL" clId="{E9643AF0-D701-4C42-8D4C-B7215ABB4061}" dt="2025-04-01T20:03:54.147" v="3618" actId="478"/>
          <ac:spMkLst>
            <pc:docMk/>
            <pc:sldMk cId="3626209094" sldId="314"/>
            <ac:spMk id="10" creationId="{86F2BAF6-9AB4-AE7D-B1CD-FA32E61ECF53}"/>
          </ac:spMkLst>
        </pc:spChg>
        <pc:spChg chg="add del mod">
          <ac:chgData name="Jordan Batchelor" userId="70f60aff-b524-4cac-b0d7-3ba53b654cbc" providerId="ADAL" clId="{E9643AF0-D701-4C42-8D4C-B7215ABB4061}" dt="2025-04-01T20:03:59.983" v="3619" actId="478"/>
          <ac:spMkLst>
            <pc:docMk/>
            <pc:sldMk cId="3626209094" sldId="314"/>
            <ac:spMk id="11" creationId="{091EFDD6-0A2D-F95D-4636-43FC9D8B6B04}"/>
          </ac:spMkLst>
        </pc:spChg>
      </pc:sldChg>
      <pc:sldChg chg="delSp modSp add del mod">
        <pc:chgData name="Jordan Batchelor" userId="70f60aff-b524-4cac-b0d7-3ba53b654cbc" providerId="ADAL" clId="{E9643AF0-D701-4C42-8D4C-B7215ABB4061}" dt="2025-04-01T20:06:16.304" v="3828" actId="47"/>
        <pc:sldMkLst>
          <pc:docMk/>
          <pc:sldMk cId="362167275" sldId="315"/>
        </pc:sldMkLst>
        <pc:spChg chg="mod">
          <ac:chgData name="Jordan Batchelor" userId="70f60aff-b524-4cac-b0d7-3ba53b654cbc" providerId="ADAL" clId="{E9643AF0-D701-4C42-8D4C-B7215ABB4061}" dt="2025-04-01T20:04:19.160" v="3693" actId="5793"/>
          <ac:spMkLst>
            <pc:docMk/>
            <pc:sldMk cId="362167275" sldId="315"/>
            <ac:spMk id="2" creationId="{22B1DA97-9F12-B82A-6079-6E79067D095D}"/>
          </ac:spMkLst>
        </pc:spChg>
        <pc:spChg chg="mod">
          <ac:chgData name="Jordan Batchelor" userId="70f60aff-b524-4cac-b0d7-3ba53b654cbc" providerId="ADAL" clId="{E9643AF0-D701-4C42-8D4C-B7215ABB4061}" dt="2025-04-01T20:04:13.029" v="3654" actId="1076"/>
          <ac:spMkLst>
            <pc:docMk/>
            <pc:sldMk cId="362167275" sldId="315"/>
            <ac:spMk id="7" creationId="{3DD78DEB-8F81-2998-060D-6FD7F17CD66F}"/>
          </ac:spMkLst>
        </pc:spChg>
        <pc:spChg chg="del">
          <ac:chgData name="Jordan Batchelor" userId="70f60aff-b524-4cac-b0d7-3ba53b654cbc" providerId="ADAL" clId="{E9643AF0-D701-4C42-8D4C-B7215ABB4061}" dt="2025-04-01T20:04:10.349" v="3652" actId="478"/>
          <ac:spMkLst>
            <pc:docMk/>
            <pc:sldMk cId="362167275" sldId="315"/>
            <ac:spMk id="11" creationId="{36A5954A-3440-4EDD-6195-94852A99CE81}"/>
          </ac:spMkLst>
        </pc:spChg>
      </pc:sldChg>
      <pc:sldChg chg="addSp delSp modSp add mod">
        <pc:chgData name="Jordan Batchelor" userId="70f60aff-b524-4cac-b0d7-3ba53b654cbc" providerId="ADAL" clId="{E9643AF0-D701-4C42-8D4C-B7215ABB4061}" dt="2025-04-01T20:25:53.654" v="5339" actId="478"/>
        <pc:sldMkLst>
          <pc:docMk/>
          <pc:sldMk cId="3243461615" sldId="316"/>
        </pc:sldMkLst>
        <pc:spChg chg="mod">
          <ac:chgData name="Jordan Batchelor" userId="70f60aff-b524-4cac-b0d7-3ba53b654cbc" providerId="ADAL" clId="{E9643AF0-D701-4C42-8D4C-B7215ABB4061}" dt="2025-04-01T20:21:53.183" v="4651" actId="20577"/>
          <ac:spMkLst>
            <pc:docMk/>
            <pc:sldMk cId="3243461615" sldId="316"/>
            <ac:spMk id="2" creationId="{CFB3428E-70C1-F0B5-F31A-6B177FDA42C9}"/>
          </ac:spMkLst>
        </pc:spChg>
        <pc:spChg chg="del">
          <ac:chgData name="Jordan Batchelor" userId="70f60aff-b524-4cac-b0d7-3ba53b654cbc" providerId="ADAL" clId="{E9643AF0-D701-4C42-8D4C-B7215ABB4061}" dt="2025-04-01T20:06:58.952" v="3876" actId="478"/>
          <ac:spMkLst>
            <pc:docMk/>
            <pc:sldMk cId="3243461615" sldId="316"/>
            <ac:spMk id="7" creationId="{08B25C1C-741B-B3F2-4660-0B7A3050B02D}"/>
          </ac:spMkLst>
        </pc:spChg>
        <pc:spChg chg="add del mod">
          <ac:chgData name="Jordan Batchelor" userId="70f60aff-b524-4cac-b0d7-3ba53b654cbc" providerId="ADAL" clId="{E9643AF0-D701-4C42-8D4C-B7215ABB4061}" dt="2025-04-01T20:21:56.985" v="4652" actId="478"/>
          <ac:spMkLst>
            <pc:docMk/>
            <pc:sldMk cId="3243461615" sldId="316"/>
            <ac:spMk id="8" creationId="{AFE784A4-D192-558C-5C47-FA7CC02C0CF7}"/>
          </ac:spMkLst>
        </pc:spChg>
        <pc:spChg chg="add del mod">
          <ac:chgData name="Jordan Batchelor" userId="70f60aff-b524-4cac-b0d7-3ba53b654cbc" providerId="ADAL" clId="{E9643AF0-D701-4C42-8D4C-B7215ABB4061}" dt="2025-04-01T20:22:01.350" v="4655" actId="478"/>
          <ac:spMkLst>
            <pc:docMk/>
            <pc:sldMk cId="3243461615" sldId="316"/>
            <ac:spMk id="9" creationId="{49D23359-E69F-C52D-2A7A-CD13B78E7F57}"/>
          </ac:spMkLst>
        </pc:spChg>
        <pc:spChg chg="mod">
          <ac:chgData name="Jordan Batchelor" userId="70f60aff-b524-4cac-b0d7-3ba53b654cbc" providerId="ADAL" clId="{E9643AF0-D701-4C42-8D4C-B7215ABB4061}" dt="2025-04-01T20:24:03.978" v="4983" actId="14100"/>
          <ac:spMkLst>
            <pc:docMk/>
            <pc:sldMk cId="3243461615" sldId="316"/>
            <ac:spMk id="10" creationId="{833D6922-8E40-C825-DE2A-7ADC05FB86F9}"/>
          </ac:spMkLst>
        </pc:spChg>
        <pc:spChg chg="del">
          <ac:chgData name="Jordan Batchelor" userId="70f60aff-b524-4cac-b0d7-3ba53b654cbc" providerId="ADAL" clId="{E9643AF0-D701-4C42-8D4C-B7215ABB4061}" dt="2025-04-01T20:07:09.068" v="3881" actId="478"/>
          <ac:spMkLst>
            <pc:docMk/>
            <pc:sldMk cId="3243461615" sldId="316"/>
            <ac:spMk id="11" creationId="{77610386-F8FE-7190-1E67-F69F5CE1C864}"/>
          </ac:spMkLst>
        </pc:spChg>
        <pc:spChg chg="add del mod">
          <ac:chgData name="Jordan Batchelor" userId="70f60aff-b524-4cac-b0d7-3ba53b654cbc" providerId="ADAL" clId="{E9643AF0-D701-4C42-8D4C-B7215ABB4061}" dt="2025-04-01T20:21:58.914" v="4653" actId="478"/>
          <ac:spMkLst>
            <pc:docMk/>
            <pc:sldMk cId="3243461615" sldId="316"/>
            <ac:spMk id="12" creationId="{B1F6B741-0AB4-7BD9-0629-A6FCD472A596}"/>
          </ac:spMkLst>
        </pc:spChg>
        <pc:spChg chg="add del mod">
          <ac:chgData name="Jordan Batchelor" userId="70f60aff-b524-4cac-b0d7-3ba53b654cbc" providerId="ADAL" clId="{E9643AF0-D701-4C42-8D4C-B7215ABB4061}" dt="2025-04-01T20:22:05.616" v="4659" actId="478"/>
          <ac:spMkLst>
            <pc:docMk/>
            <pc:sldMk cId="3243461615" sldId="316"/>
            <ac:spMk id="13" creationId="{86648D59-A718-FBD7-9756-943309B8A365}"/>
          </ac:spMkLst>
        </pc:spChg>
        <pc:spChg chg="add del mod">
          <ac:chgData name="Jordan Batchelor" userId="70f60aff-b524-4cac-b0d7-3ba53b654cbc" providerId="ADAL" clId="{E9643AF0-D701-4C42-8D4C-B7215ABB4061}" dt="2025-04-01T20:25:53.654" v="5339" actId="478"/>
          <ac:spMkLst>
            <pc:docMk/>
            <pc:sldMk cId="3243461615" sldId="316"/>
            <ac:spMk id="14" creationId="{A32B7B98-9992-7FBC-E792-613118811763}"/>
          </ac:spMkLst>
        </pc:spChg>
        <pc:spChg chg="add del mod">
          <ac:chgData name="Jordan Batchelor" userId="70f60aff-b524-4cac-b0d7-3ba53b654cbc" providerId="ADAL" clId="{E9643AF0-D701-4C42-8D4C-B7215ABB4061}" dt="2025-04-01T20:25:52.243" v="5338" actId="478"/>
          <ac:spMkLst>
            <pc:docMk/>
            <pc:sldMk cId="3243461615" sldId="316"/>
            <ac:spMk id="15" creationId="{0FD3AAE9-479F-F670-325A-0E39F786DCE1}"/>
          </ac:spMkLst>
        </pc:spChg>
      </pc:sldChg>
      <pc:sldChg chg="delSp modSp add mod ord">
        <pc:chgData name="Jordan Batchelor" userId="70f60aff-b524-4cac-b0d7-3ba53b654cbc" providerId="ADAL" clId="{E9643AF0-D701-4C42-8D4C-B7215ABB4061}" dt="2025-04-01T20:06:42.043" v="3874" actId="20577"/>
        <pc:sldMkLst>
          <pc:docMk/>
          <pc:sldMk cId="766347312" sldId="317"/>
        </pc:sldMkLst>
        <pc:spChg chg="mod">
          <ac:chgData name="Jordan Batchelor" userId="70f60aff-b524-4cac-b0d7-3ba53b654cbc" providerId="ADAL" clId="{E9643AF0-D701-4C42-8D4C-B7215ABB4061}" dt="2025-04-01T20:06:42.043" v="3874" actId="20577"/>
          <ac:spMkLst>
            <pc:docMk/>
            <pc:sldMk cId="766347312" sldId="317"/>
            <ac:spMk id="2" creationId="{942B0B53-4707-34AB-43FD-C5955EC87C1C}"/>
          </ac:spMkLst>
        </pc:spChg>
        <pc:spChg chg="del mod">
          <ac:chgData name="Jordan Batchelor" userId="70f60aff-b524-4cac-b0d7-3ba53b654cbc" providerId="ADAL" clId="{E9643AF0-D701-4C42-8D4C-B7215ABB4061}" dt="2025-04-01T20:05:00.397" v="3697" actId="478"/>
          <ac:spMkLst>
            <pc:docMk/>
            <pc:sldMk cId="766347312" sldId="317"/>
            <ac:spMk id="10" creationId="{00A6B17E-9D34-1D7E-3435-20E65D700A88}"/>
          </ac:spMkLst>
        </pc:spChg>
        <pc:spChg chg="del mod">
          <ac:chgData name="Jordan Batchelor" userId="70f60aff-b524-4cac-b0d7-3ba53b654cbc" providerId="ADAL" clId="{E9643AF0-D701-4C42-8D4C-B7215ABB4061}" dt="2025-04-01T20:06:31.818" v="3834" actId="478"/>
          <ac:spMkLst>
            <pc:docMk/>
            <pc:sldMk cId="766347312" sldId="317"/>
            <ac:spMk id="11" creationId="{BB93C591-D8FD-CE8B-B04F-EE06221820AD}"/>
          </ac:spMkLst>
        </pc:spChg>
      </pc:sldChg>
      <pc:sldChg chg="modSp add mod">
        <pc:chgData name="Jordan Batchelor" userId="70f60aff-b524-4cac-b0d7-3ba53b654cbc" providerId="ADAL" clId="{E9643AF0-D701-4C42-8D4C-B7215ABB4061}" dt="2025-04-01T20:15:35.796" v="4201" actId="20577"/>
        <pc:sldMkLst>
          <pc:docMk/>
          <pc:sldMk cId="2152483112" sldId="318"/>
        </pc:sldMkLst>
        <pc:spChg chg="mod">
          <ac:chgData name="Jordan Batchelor" userId="70f60aff-b524-4cac-b0d7-3ba53b654cbc" providerId="ADAL" clId="{E9643AF0-D701-4C42-8D4C-B7215ABB4061}" dt="2025-04-01T20:15:35.796" v="4201" actId="20577"/>
          <ac:spMkLst>
            <pc:docMk/>
            <pc:sldMk cId="2152483112" sldId="318"/>
            <ac:spMk id="11" creationId="{F3E28DBB-4DBE-7983-E274-11993703B5B2}"/>
          </ac:spMkLst>
        </pc:spChg>
      </pc:sldChg>
      <pc:sldChg chg="add">
        <pc:chgData name="Jordan Batchelor" userId="70f60aff-b524-4cac-b0d7-3ba53b654cbc" providerId="ADAL" clId="{E9643AF0-D701-4C42-8D4C-B7215ABB4061}" dt="2025-04-01T20:25:49.480" v="5337"/>
        <pc:sldMkLst>
          <pc:docMk/>
          <pc:sldMk cId="463702847" sldId="319"/>
        </pc:sldMkLst>
      </pc:sldChg>
      <pc:sldChg chg="add">
        <pc:chgData name="Jordan Batchelor" userId="70f60aff-b524-4cac-b0d7-3ba53b654cbc" providerId="ADAL" clId="{E9643AF0-D701-4C42-8D4C-B7215ABB4061}" dt="2025-04-01T20:27:00.698" v="5340"/>
        <pc:sldMkLst>
          <pc:docMk/>
          <pc:sldMk cId="3014778059" sldId="320"/>
        </pc:sldMkLst>
      </pc:sldChg>
      <pc:sldChg chg="addSp delSp modSp new mod">
        <pc:chgData name="Jordan Batchelor" userId="70f60aff-b524-4cac-b0d7-3ba53b654cbc" providerId="ADAL" clId="{E9643AF0-D701-4C42-8D4C-B7215ABB4061}" dt="2025-04-01T20:45:28.706" v="5738" actId="14100"/>
        <pc:sldMkLst>
          <pc:docMk/>
          <pc:sldMk cId="1621490728" sldId="321"/>
        </pc:sldMkLst>
        <pc:spChg chg="del">
          <ac:chgData name="Jordan Batchelor" userId="70f60aff-b524-4cac-b0d7-3ba53b654cbc" providerId="ADAL" clId="{E9643AF0-D701-4C42-8D4C-B7215ABB4061}" dt="2025-04-01T20:27:30.899" v="5353" actId="478"/>
          <ac:spMkLst>
            <pc:docMk/>
            <pc:sldMk cId="1621490728" sldId="321"/>
            <ac:spMk id="2" creationId="{95941349-448C-B26C-C3FB-B1DA21BFE3F2}"/>
          </ac:spMkLst>
        </pc:spChg>
        <pc:spChg chg="mod">
          <ac:chgData name="Jordan Batchelor" userId="70f60aff-b524-4cac-b0d7-3ba53b654cbc" providerId="ADAL" clId="{E9643AF0-D701-4C42-8D4C-B7215ABB4061}" dt="2025-04-01T20:45:28.706" v="5738" actId="14100"/>
          <ac:spMkLst>
            <pc:docMk/>
            <pc:sldMk cId="1621490728" sldId="321"/>
            <ac:spMk id="3" creationId="{6D82C218-9B99-F3F0-7E22-E80E3EF7EFB3}"/>
          </ac:spMkLst>
        </pc:spChg>
        <pc:picChg chg="add mod">
          <ac:chgData name="Jordan Batchelor" userId="70f60aff-b524-4cac-b0d7-3ba53b654cbc" providerId="ADAL" clId="{E9643AF0-D701-4C42-8D4C-B7215ABB4061}" dt="2025-04-01T20:27:27.454" v="5352"/>
          <ac:picMkLst>
            <pc:docMk/>
            <pc:sldMk cId="1621490728" sldId="321"/>
            <ac:picMk id="4" creationId="{A81CAA35-7AF4-4B5A-4C15-EDCE22432EB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1fcfb113b5_2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1fcfb113b5_2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>
          <a:extLst>
            <a:ext uri="{FF2B5EF4-FFF2-40B4-BE49-F238E27FC236}">
              <a16:creationId xmlns:a16="http://schemas.microsoft.com/office/drawing/2014/main" id="{B9380123-A284-F6E0-F2FA-C0B27FF63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dd221ab7f_0_2:notes">
            <a:extLst>
              <a:ext uri="{FF2B5EF4-FFF2-40B4-BE49-F238E27FC236}">
                <a16:creationId xmlns:a16="http://schemas.microsoft.com/office/drawing/2014/main" id="{3A389B3C-8FE4-D910-82A2-E3ACFF03F5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dd221ab7f_0_2:notes">
            <a:extLst>
              <a:ext uri="{FF2B5EF4-FFF2-40B4-BE49-F238E27FC236}">
                <a16:creationId xmlns:a16="http://schemas.microsoft.com/office/drawing/2014/main" id="{DE8DF596-3A62-0AAA-C794-7D4F9172C4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734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>
          <a:extLst>
            <a:ext uri="{FF2B5EF4-FFF2-40B4-BE49-F238E27FC236}">
              <a16:creationId xmlns:a16="http://schemas.microsoft.com/office/drawing/2014/main" id="{BF74E369-6F6E-E4CB-71E8-AD95024DB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dd221ab7f_0_2:notes">
            <a:extLst>
              <a:ext uri="{FF2B5EF4-FFF2-40B4-BE49-F238E27FC236}">
                <a16:creationId xmlns:a16="http://schemas.microsoft.com/office/drawing/2014/main" id="{C05523AE-6304-B6C7-6CF1-56D3D36F5A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dd221ab7f_0_2:notes">
            <a:extLst>
              <a:ext uri="{FF2B5EF4-FFF2-40B4-BE49-F238E27FC236}">
                <a16:creationId xmlns:a16="http://schemas.microsoft.com/office/drawing/2014/main" id="{F681BDCE-D546-06EC-2DD4-FE982CE1E7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16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>
          <a:extLst>
            <a:ext uri="{FF2B5EF4-FFF2-40B4-BE49-F238E27FC236}">
              <a16:creationId xmlns:a16="http://schemas.microsoft.com/office/drawing/2014/main" id="{96230C48-DEA7-5CAA-DC5A-A6F316D13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dd221ab7f_0_2:notes">
            <a:extLst>
              <a:ext uri="{FF2B5EF4-FFF2-40B4-BE49-F238E27FC236}">
                <a16:creationId xmlns:a16="http://schemas.microsoft.com/office/drawing/2014/main" id="{620604F4-CD2D-CDA8-DB40-C6DE1584C6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dd221ab7f_0_2:notes">
            <a:extLst>
              <a:ext uri="{FF2B5EF4-FFF2-40B4-BE49-F238E27FC236}">
                <a16:creationId xmlns:a16="http://schemas.microsoft.com/office/drawing/2014/main" id="{2C024BAE-22F9-65C2-E1C5-D46D237764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882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>
          <a:extLst>
            <a:ext uri="{FF2B5EF4-FFF2-40B4-BE49-F238E27FC236}">
              <a16:creationId xmlns:a16="http://schemas.microsoft.com/office/drawing/2014/main" id="{3C691244-45FE-AC8C-1433-939B7301B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dd221ab7f_0_2:notes">
            <a:extLst>
              <a:ext uri="{FF2B5EF4-FFF2-40B4-BE49-F238E27FC236}">
                <a16:creationId xmlns:a16="http://schemas.microsoft.com/office/drawing/2014/main" id="{8F682910-E289-0081-19E9-3AE39A5280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dd221ab7f_0_2:notes">
            <a:extLst>
              <a:ext uri="{FF2B5EF4-FFF2-40B4-BE49-F238E27FC236}">
                <a16:creationId xmlns:a16="http://schemas.microsoft.com/office/drawing/2014/main" id="{814AA4E6-8F0C-49B9-299A-DD678A587D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502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>
          <a:extLst>
            <a:ext uri="{FF2B5EF4-FFF2-40B4-BE49-F238E27FC236}">
              <a16:creationId xmlns:a16="http://schemas.microsoft.com/office/drawing/2014/main" id="{F1295463-94A9-71EE-BC5C-0D6F59AF2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dd221ab7f_0_2:notes">
            <a:extLst>
              <a:ext uri="{FF2B5EF4-FFF2-40B4-BE49-F238E27FC236}">
                <a16:creationId xmlns:a16="http://schemas.microsoft.com/office/drawing/2014/main" id="{2C70B64A-C256-7FEE-5B30-18E1BAE7F4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dd221ab7f_0_2:notes">
            <a:extLst>
              <a:ext uri="{FF2B5EF4-FFF2-40B4-BE49-F238E27FC236}">
                <a16:creationId xmlns:a16="http://schemas.microsoft.com/office/drawing/2014/main" id="{23251A39-7DF2-7121-3866-C3CCEB1A33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0643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>
          <a:extLst>
            <a:ext uri="{FF2B5EF4-FFF2-40B4-BE49-F238E27FC236}">
              <a16:creationId xmlns:a16="http://schemas.microsoft.com/office/drawing/2014/main" id="{C321A9E0-0A05-E58B-FDA6-B6A1DC998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dd221ab7f_0_2:notes">
            <a:extLst>
              <a:ext uri="{FF2B5EF4-FFF2-40B4-BE49-F238E27FC236}">
                <a16:creationId xmlns:a16="http://schemas.microsoft.com/office/drawing/2014/main" id="{A51CCEB9-A261-3326-CEB0-61B823313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dd221ab7f_0_2:notes">
            <a:extLst>
              <a:ext uri="{FF2B5EF4-FFF2-40B4-BE49-F238E27FC236}">
                <a16:creationId xmlns:a16="http://schemas.microsoft.com/office/drawing/2014/main" id="{160D27E0-2517-A31E-5C6A-E302640196F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293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>
          <a:extLst>
            <a:ext uri="{FF2B5EF4-FFF2-40B4-BE49-F238E27FC236}">
              <a16:creationId xmlns:a16="http://schemas.microsoft.com/office/drawing/2014/main" id="{7A0F1253-FD66-9DC9-E4D4-9631D30E5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dd221ab7f_0_2:notes">
            <a:extLst>
              <a:ext uri="{FF2B5EF4-FFF2-40B4-BE49-F238E27FC236}">
                <a16:creationId xmlns:a16="http://schemas.microsoft.com/office/drawing/2014/main" id="{CBD61D92-EEC7-3E98-8287-673AAD9925B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dd221ab7f_0_2:notes">
            <a:extLst>
              <a:ext uri="{FF2B5EF4-FFF2-40B4-BE49-F238E27FC236}">
                <a16:creationId xmlns:a16="http://schemas.microsoft.com/office/drawing/2014/main" id="{B69F81BC-9B9E-0B1B-BF18-1A4A1E2B8B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309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31fcfb113b5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31fcfb113b5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1dd221ab7f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31dd221ab7f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3212291d509_0_4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3212291d509_0_4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82F36-EA45-A156-3759-F903B1C95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08DC24-FA9E-0488-1605-017075AA5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D2A87-DB37-D32C-C776-7C52972DFF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19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A821D-0754-E5BE-412B-2DF67F35C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8DE6CA-8DAE-4ED4-171A-9466DA5F8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A0B2CB-67EF-5E95-B77E-59D57A65A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155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C5617-B36B-5334-49C0-A2BB0FDA2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8EF422-824B-82F0-C333-2AC5E6DAFD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A52097-E785-2B7D-0CEB-982D32FA1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90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A0634C-419E-FA93-3C6F-D57B7E7AF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88AC3A-BF83-1C3C-F094-70580DE5AE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06A133-7501-29ED-67CF-BE6B908F6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34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b4cd45fb3b_28_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b4cd45fb3b_28_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 This is the official ASU Presentation template theme">
  <p:cSld name="CUSTOM_21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/>
          <p:nvPr/>
        </p:nvSpPr>
        <p:spPr>
          <a:xfrm>
            <a:off x="420625" y="994550"/>
            <a:ext cx="8275200" cy="29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chemeClr val="dk1"/>
                </a:solidFill>
              </a:rPr>
              <a:t>Official ASU presentation template theme for Google Slides</a:t>
            </a:r>
            <a:endParaRPr sz="6000" b="1">
              <a:solidFill>
                <a:schemeClr val="dk1"/>
              </a:solidFill>
            </a:endParaRPr>
          </a:p>
        </p:txBody>
      </p:sp>
      <p:sp>
        <p:nvSpPr>
          <p:cNvPr id="16" name="Google Shape;16;p2"/>
          <p:cNvSpPr txBox="1"/>
          <p:nvPr/>
        </p:nvSpPr>
        <p:spPr>
          <a:xfrm>
            <a:off x="420625" y="3980950"/>
            <a:ext cx="8275200" cy="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1"/>
                </a:solidFill>
                <a:highlight>
                  <a:schemeClr val="dk1"/>
                </a:highlight>
              </a:rPr>
              <a:t>.</a:t>
            </a:r>
            <a:r>
              <a:rPr lang="en" sz="1600" b="1">
                <a:solidFill>
                  <a:schemeClr val="lt1"/>
                </a:solidFill>
                <a:highlight>
                  <a:schemeClr val="dk1"/>
                </a:highlight>
              </a:rPr>
              <a:t>From Enterprise Brand Strategy and Management</a:t>
            </a:r>
            <a:r>
              <a:rPr lang="en" sz="1600" b="1">
                <a:solidFill>
                  <a:schemeClr val="dk1"/>
                </a:solidFill>
                <a:highlight>
                  <a:schemeClr val="dk1"/>
                </a:highlight>
              </a:rPr>
              <a:t>.</a:t>
            </a:r>
            <a:endParaRPr sz="1600" b="1">
              <a:solidFill>
                <a:schemeClr val="lt1"/>
              </a:solidFill>
              <a:highlight>
                <a:schemeClr val="dk1"/>
              </a:highlight>
            </a:endParaRPr>
          </a:p>
        </p:txBody>
      </p:sp>
      <p:pic>
        <p:nvPicPr>
          <p:cNvPr id="14" name="Logo" descr="Arizona State Univerity logo"/>
          <p:cNvPicPr preferRelativeResize="0"/>
          <p:nvPr/>
        </p:nvPicPr>
        <p:blipFill rotWithShape="1">
          <a:blip r:embed="rId2">
            <a:alphaModFix/>
          </a:blip>
          <a:srcRect l="6424" t="21559" r="59273" b="21284"/>
          <a:stretch/>
        </p:blipFill>
        <p:spPr>
          <a:xfrm>
            <a:off x="407500" y="297225"/>
            <a:ext cx="910050" cy="4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1 Agenda slide">
  <p:cSld name="CUSTOM_20_1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20625" y="994550"/>
            <a:ext cx="2935200" cy="315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800"/>
              </a:spcBef>
              <a:spcAft>
                <a:spcPts val="80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197100" y="994550"/>
            <a:ext cx="4498800" cy="316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cxnSp>
        <p:nvCxnSpPr>
          <p:cNvPr id="63" name="Google Shape;63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723680" y="1876175"/>
            <a:ext cx="0" cy="1380300"/>
          </a:xfrm>
          <a:prstGeom prst="straightConnector1">
            <a:avLst/>
          </a:prstGeom>
          <a:noFill/>
          <a:ln w="28575" cap="flat" cmpd="sng">
            <a:solidFill>
              <a:srgbClr val="FFC627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2 Number and stat slide - 4 stats - Black">
  <p:cSld name="CUSTOM_25_1_1_3_1">
    <p:bg>
      <p:bgPr>
        <a:solidFill>
          <a:schemeClr val="dk1"/>
        </a:solidFill>
        <a:effectLst/>
      </p:bgPr>
    </p:bg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08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1" name="Google Shape;691;p108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2" name="Google Shape;692;p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50" y="1867476"/>
            <a:ext cx="19935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108"/>
          <p:cNvSpPr txBox="1">
            <a:spLocks noGrp="1"/>
          </p:cNvSpPr>
          <p:nvPr>
            <p:ph type="title" idx="2"/>
          </p:nvPr>
        </p:nvSpPr>
        <p:spPr>
          <a:xfrm>
            <a:off x="552043" y="1996851"/>
            <a:ext cx="17265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4" name="Google Shape;694;p108"/>
          <p:cNvSpPr txBox="1">
            <a:spLocks noGrp="1"/>
          </p:cNvSpPr>
          <p:nvPr>
            <p:ph type="body" idx="3"/>
          </p:nvPr>
        </p:nvSpPr>
        <p:spPr>
          <a:xfrm>
            <a:off x="552043" y="2488901"/>
            <a:ext cx="17265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5" name="Google Shape;695;p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4600" y="1867476"/>
            <a:ext cx="19935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08"/>
          <p:cNvSpPr txBox="1">
            <a:spLocks noGrp="1"/>
          </p:cNvSpPr>
          <p:nvPr>
            <p:ph type="title" idx="4"/>
          </p:nvPr>
        </p:nvSpPr>
        <p:spPr>
          <a:xfrm>
            <a:off x="2645993" y="1996851"/>
            <a:ext cx="17265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97" name="Google Shape;697;p108"/>
          <p:cNvSpPr txBox="1">
            <a:spLocks noGrp="1"/>
          </p:cNvSpPr>
          <p:nvPr>
            <p:ph type="body" idx="5"/>
          </p:nvPr>
        </p:nvSpPr>
        <p:spPr>
          <a:xfrm>
            <a:off x="2645993" y="2488901"/>
            <a:ext cx="17265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8" name="Google Shape;698;p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7725" y="1867476"/>
            <a:ext cx="19935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108"/>
          <p:cNvSpPr txBox="1">
            <a:spLocks noGrp="1"/>
          </p:cNvSpPr>
          <p:nvPr>
            <p:ph type="title" idx="6"/>
          </p:nvPr>
        </p:nvSpPr>
        <p:spPr>
          <a:xfrm>
            <a:off x="4749118" y="1996851"/>
            <a:ext cx="17265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0" name="Google Shape;700;p108"/>
          <p:cNvSpPr txBox="1">
            <a:spLocks noGrp="1"/>
          </p:cNvSpPr>
          <p:nvPr>
            <p:ph type="body" idx="7"/>
          </p:nvPr>
        </p:nvSpPr>
        <p:spPr>
          <a:xfrm>
            <a:off x="4749118" y="2488901"/>
            <a:ext cx="17265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01" name="Google Shape;701;p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1700" y="1867476"/>
            <a:ext cx="19935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08"/>
          <p:cNvSpPr txBox="1">
            <a:spLocks noGrp="1"/>
          </p:cNvSpPr>
          <p:nvPr>
            <p:ph type="title" idx="8"/>
          </p:nvPr>
        </p:nvSpPr>
        <p:spPr>
          <a:xfrm>
            <a:off x="6843093" y="1996851"/>
            <a:ext cx="17265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03" name="Google Shape;703;p108"/>
          <p:cNvSpPr txBox="1">
            <a:spLocks noGrp="1"/>
          </p:cNvSpPr>
          <p:nvPr>
            <p:ph type="body" idx="9"/>
          </p:nvPr>
        </p:nvSpPr>
        <p:spPr>
          <a:xfrm>
            <a:off x="6843093" y="2488901"/>
            <a:ext cx="17265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2 Number and stat slide - 6 stats - Gold">
  <p:cSld name="CUSTOM_25_1_1_5">
    <p:bg>
      <p:bgPr>
        <a:solidFill>
          <a:schemeClr val="accent1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09"/>
          <p:cNvSpPr txBox="1">
            <a:spLocks noGrp="1"/>
          </p:cNvSpPr>
          <p:nvPr>
            <p:ph type="title" idx="2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708" name="Google Shape;708;p109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50" y="1165475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09"/>
          <p:cNvSpPr txBox="1">
            <a:spLocks noGrp="1"/>
          </p:cNvSpPr>
          <p:nvPr>
            <p:ph type="title"/>
          </p:nvPr>
        </p:nvSpPr>
        <p:spPr>
          <a:xfrm>
            <a:off x="579775" y="1294850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09"/>
          <p:cNvSpPr txBox="1">
            <a:spLocks noGrp="1"/>
          </p:cNvSpPr>
          <p:nvPr>
            <p:ph type="body" idx="3"/>
          </p:nvPr>
        </p:nvSpPr>
        <p:spPr>
          <a:xfrm>
            <a:off x="579775" y="1786900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0" name="Google Shape;710;p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4950" y="1165475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09"/>
          <p:cNvSpPr txBox="1">
            <a:spLocks noGrp="1"/>
          </p:cNvSpPr>
          <p:nvPr>
            <p:ph type="title" idx="4"/>
          </p:nvPr>
        </p:nvSpPr>
        <p:spPr>
          <a:xfrm>
            <a:off x="3524075" y="1294850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09"/>
          <p:cNvSpPr txBox="1">
            <a:spLocks noGrp="1"/>
          </p:cNvSpPr>
          <p:nvPr>
            <p:ph type="body" idx="5"/>
          </p:nvPr>
        </p:nvSpPr>
        <p:spPr>
          <a:xfrm>
            <a:off x="3524075" y="1786900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3" name="Google Shape;713;p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1075" y="1165475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09"/>
          <p:cNvSpPr txBox="1">
            <a:spLocks noGrp="1"/>
          </p:cNvSpPr>
          <p:nvPr>
            <p:ph type="title" idx="6"/>
          </p:nvPr>
        </p:nvSpPr>
        <p:spPr>
          <a:xfrm>
            <a:off x="6450200" y="1294850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09"/>
          <p:cNvSpPr txBox="1">
            <a:spLocks noGrp="1"/>
          </p:cNvSpPr>
          <p:nvPr>
            <p:ph type="body" idx="7"/>
          </p:nvPr>
        </p:nvSpPr>
        <p:spPr>
          <a:xfrm>
            <a:off x="6450200" y="1786900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6" name="Google Shape;716;p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50" y="27723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09"/>
          <p:cNvSpPr txBox="1">
            <a:spLocks noGrp="1"/>
          </p:cNvSpPr>
          <p:nvPr>
            <p:ph type="title" idx="8"/>
          </p:nvPr>
        </p:nvSpPr>
        <p:spPr>
          <a:xfrm>
            <a:off x="579775" y="29017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09"/>
          <p:cNvSpPr txBox="1">
            <a:spLocks noGrp="1"/>
          </p:cNvSpPr>
          <p:nvPr>
            <p:ph type="body" idx="9"/>
          </p:nvPr>
        </p:nvSpPr>
        <p:spPr>
          <a:xfrm>
            <a:off x="579775" y="33937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19" name="Google Shape;719;p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4950" y="27723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09"/>
          <p:cNvSpPr txBox="1">
            <a:spLocks noGrp="1"/>
          </p:cNvSpPr>
          <p:nvPr>
            <p:ph type="title" idx="13"/>
          </p:nvPr>
        </p:nvSpPr>
        <p:spPr>
          <a:xfrm>
            <a:off x="3524075" y="29017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09"/>
          <p:cNvSpPr txBox="1">
            <a:spLocks noGrp="1"/>
          </p:cNvSpPr>
          <p:nvPr>
            <p:ph type="body" idx="14"/>
          </p:nvPr>
        </p:nvSpPr>
        <p:spPr>
          <a:xfrm>
            <a:off x="3524075" y="33937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22" name="Google Shape;722;p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1075" y="27723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09"/>
          <p:cNvSpPr txBox="1">
            <a:spLocks noGrp="1"/>
          </p:cNvSpPr>
          <p:nvPr>
            <p:ph type="title" idx="15"/>
          </p:nvPr>
        </p:nvSpPr>
        <p:spPr>
          <a:xfrm>
            <a:off x="6450200" y="29017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09"/>
          <p:cNvSpPr txBox="1">
            <a:spLocks noGrp="1"/>
          </p:cNvSpPr>
          <p:nvPr>
            <p:ph type="body" idx="16"/>
          </p:nvPr>
        </p:nvSpPr>
        <p:spPr>
          <a:xfrm>
            <a:off x="6450200" y="33937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2 Number and stat slide - 6 stats - Black">
  <p:cSld name="CUSTOM_25_1_1_3_2">
    <p:bg>
      <p:bgPr>
        <a:solidFill>
          <a:schemeClr val="dk1"/>
        </a:solidFill>
        <a:effectLst/>
      </p:bgPr>
    </p:bg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110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10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50" y="1165475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10"/>
          <p:cNvSpPr txBox="1">
            <a:spLocks noGrp="1"/>
          </p:cNvSpPr>
          <p:nvPr>
            <p:ph type="title" idx="2"/>
          </p:nvPr>
        </p:nvSpPr>
        <p:spPr>
          <a:xfrm>
            <a:off x="579775" y="1294850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10"/>
          <p:cNvSpPr txBox="1">
            <a:spLocks noGrp="1"/>
          </p:cNvSpPr>
          <p:nvPr>
            <p:ph type="body" idx="3"/>
          </p:nvPr>
        </p:nvSpPr>
        <p:spPr>
          <a:xfrm>
            <a:off x="579775" y="1786900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1" name="Google Shape;731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4950" y="1165475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110"/>
          <p:cNvSpPr txBox="1">
            <a:spLocks noGrp="1"/>
          </p:cNvSpPr>
          <p:nvPr>
            <p:ph type="title" idx="4"/>
          </p:nvPr>
        </p:nvSpPr>
        <p:spPr>
          <a:xfrm>
            <a:off x="3524075" y="1294850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10"/>
          <p:cNvSpPr txBox="1">
            <a:spLocks noGrp="1"/>
          </p:cNvSpPr>
          <p:nvPr>
            <p:ph type="body" idx="5"/>
          </p:nvPr>
        </p:nvSpPr>
        <p:spPr>
          <a:xfrm>
            <a:off x="3524075" y="1786900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4" name="Google Shape;734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1075" y="1165475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10"/>
          <p:cNvSpPr txBox="1">
            <a:spLocks noGrp="1"/>
          </p:cNvSpPr>
          <p:nvPr>
            <p:ph type="title" idx="6"/>
          </p:nvPr>
        </p:nvSpPr>
        <p:spPr>
          <a:xfrm>
            <a:off x="6450200" y="1294850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10"/>
          <p:cNvSpPr txBox="1">
            <a:spLocks noGrp="1"/>
          </p:cNvSpPr>
          <p:nvPr>
            <p:ph type="body" idx="7"/>
          </p:nvPr>
        </p:nvSpPr>
        <p:spPr>
          <a:xfrm>
            <a:off x="6450200" y="1786900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37" name="Google Shape;737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50" y="27723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110"/>
          <p:cNvSpPr txBox="1">
            <a:spLocks noGrp="1"/>
          </p:cNvSpPr>
          <p:nvPr>
            <p:ph type="title" idx="8"/>
          </p:nvPr>
        </p:nvSpPr>
        <p:spPr>
          <a:xfrm>
            <a:off x="579775" y="29017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10"/>
          <p:cNvSpPr txBox="1">
            <a:spLocks noGrp="1"/>
          </p:cNvSpPr>
          <p:nvPr>
            <p:ph type="body" idx="9"/>
          </p:nvPr>
        </p:nvSpPr>
        <p:spPr>
          <a:xfrm>
            <a:off x="579775" y="33937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0" name="Google Shape;740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4950" y="27723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110"/>
          <p:cNvSpPr txBox="1">
            <a:spLocks noGrp="1"/>
          </p:cNvSpPr>
          <p:nvPr>
            <p:ph type="title" idx="13"/>
          </p:nvPr>
        </p:nvSpPr>
        <p:spPr>
          <a:xfrm>
            <a:off x="3524075" y="29017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10"/>
          <p:cNvSpPr txBox="1">
            <a:spLocks noGrp="1"/>
          </p:cNvSpPr>
          <p:nvPr>
            <p:ph type="body" idx="14"/>
          </p:nvPr>
        </p:nvSpPr>
        <p:spPr>
          <a:xfrm>
            <a:off x="3524075" y="33937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3" name="Google Shape;743;p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1075" y="27723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110"/>
          <p:cNvSpPr txBox="1">
            <a:spLocks noGrp="1"/>
          </p:cNvSpPr>
          <p:nvPr>
            <p:ph type="title" idx="15"/>
          </p:nvPr>
        </p:nvSpPr>
        <p:spPr>
          <a:xfrm>
            <a:off x="6450200" y="29017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5" name="Google Shape;745;p110"/>
          <p:cNvSpPr txBox="1">
            <a:spLocks noGrp="1"/>
          </p:cNvSpPr>
          <p:nvPr>
            <p:ph type="body" idx="16"/>
          </p:nvPr>
        </p:nvSpPr>
        <p:spPr>
          <a:xfrm>
            <a:off x="6450200" y="33937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3 Number and stat slide">
  <p:cSld name="CUSTOM_25_2_1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11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28332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11"/>
          <p:cNvSpPr txBox="1">
            <a:spLocks noGrp="1"/>
          </p:cNvSpPr>
          <p:nvPr>
            <p:ph type="subTitle" idx="2"/>
          </p:nvPr>
        </p:nvSpPr>
        <p:spPr>
          <a:xfrm>
            <a:off x="421935" y="756625"/>
            <a:ext cx="2833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47" name="Google Shape;747;p111"/>
          <p:cNvSpPr txBox="1">
            <a:spLocks noGrp="1"/>
          </p:cNvSpPr>
          <p:nvPr>
            <p:ph type="body" idx="1"/>
          </p:nvPr>
        </p:nvSpPr>
        <p:spPr>
          <a:xfrm>
            <a:off x="4617725" y="320050"/>
            <a:ext cx="4078200" cy="102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751" name="Google Shape;751;p111"/>
          <p:cNvSpPr txBox="1">
            <a:spLocks noGrp="1"/>
          </p:cNvSpPr>
          <p:nvPr>
            <p:ph type="subTitle" idx="4"/>
          </p:nvPr>
        </p:nvSpPr>
        <p:spPr>
          <a:xfrm>
            <a:off x="434575" y="2155025"/>
            <a:ext cx="2404800" cy="19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1pPr>
            <a:lvl2pPr lvl="1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0" name="Stat 1"/>
          <p:cNvSpPr txBox="1">
            <a:spLocks noGrp="1"/>
          </p:cNvSpPr>
          <p:nvPr>
            <p:ph type="title" idx="3"/>
          </p:nvPr>
        </p:nvSpPr>
        <p:spPr>
          <a:xfrm>
            <a:off x="436825" y="2453500"/>
            <a:ext cx="24141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56" name="Google Shape;756;p111"/>
          <p:cNvSpPr txBox="1">
            <a:spLocks noGrp="1"/>
          </p:cNvSpPr>
          <p:nvPr>
            <p:ph type="body" idx="9"/>
          </p:nvPr>
        </p:nvSpPr>
        <p:spPr>
          <a:xfrm>
            <a:off x="439150" y="3230325"/>
            <a:ext cx="2395500" cy="47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3" name="Google Shape;753;p111"/>
          <p:cNvSpPr txBox="1">
            <a:spLocks noGrp="1"/>
          </p:cNvSpPr>
          <p:nvPr>
            <p:ph type="subTitle" idx="6"/>
          </p:nvPr>
        </p:nvSpPr>
        <p:spPr>
          <a:xfrm>
            <a:off x="3355850" y="2155025"/>
            <a:ext cx="2423100" cy="19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2" name="Stat 2"/>
          <p:cNvSpPr txBox="1">
            <a:spLocks noGrp="1"/>
          </p:cNvSpPr>
          <p:nvPr>
            <p:ph type="title" idx="5"/>
          </p:nvPr>
        </p:nvSpPr>
        <p:spPr>
          <a:xfrm>
            <a:off x="3358100" y="2453500"/>
            <a:ext cx="24231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57" name="Google Shape;757;p111"/>
          <p:cNvSpPr txBox="1">
            <a:spLocks noGrp="1"/>
          </p:cNvSpPr>
          <p:nvPr>
            <p:ph type="body" idx="13"/>
          </p:nvPr>
        </p:nvSpPr>
        <p:spPr>
          <a:xfrm>
            <a:off x="3355850" y="3230325"/>
            <a:ext cx="2395500" cy="47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755" name="Google Shape;755;p111"/>
          <p:cNvSpPr txBox="1">
            <a:spLocks noGrp="1"/>
          </p:cNvSpPr>
          <p:nvPr>
            <p:ph type="subTitle" idx="8"/>
          </p:nvPr>
        </p:nvSpPr>
        <p:spPr>
          <a:xfrm>
            <a:off x="6291075" y="2155025"/>
            <a:ext cx="2404800" cy="19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 b="1"/>
            </a:lvl1pPr>
            <a:lvl2pPr lvl="1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4" name="Stat 3"/>
          <p:cNvSpPr txBox="1">
            <a:spLocks noGrp="1"/>
          </p:cNvSpPr>
          <p:nvPr>
            <p:ph type="title" idx="7"/>
          </p:nvPr>
        </p:nvSpPr>
        <p:spPr>
          <a:xfrm>
            <a:off x="6293325" y="2453500"/>
            <a:ext cx="2402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58" name="Google Shape;758;p111"/>
          <p:cNvSpPr txBox="1">
            <a:spLocks noGrp="1"/>
          </p:cNvSpPr>
          <p:nvPr>
            <p:ph type="body" idx="14"/>
          </p:nvPr>
        </p:nvSpPr>
        <p:spPr>
          <a:xfrm>
            <a:off x="6291075" y="3230325"/>
            <a:ext cx="2395500" cy="470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cxnSp>
        <p:nvCxnSpPr>
          <p:cNvPr id="759" name="Google Shape;759;p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91500" y="2155025"/>
            <a:ext cx="0" cy="15651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0" name="Google Shape;760;p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32875" y="2155025"/>
            <a:ext cx="0" cy="15651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Quote slide options →">
  <p:cSld name="CUSTOM_23_1_1_1_1_2_1_1_1_1_1_1_1_1_1_2">
    <p:bg>
      <p:bgPr>
        <a:solidFill>
          <a:schemeClr val="accent5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112"/>
          <p:cNvSpPr txBox="1"/>
          <p:nvPr/>
        </p:nvSpPr>
        <p:spPr>
          <a:xfrm>
            <a:off x="2411725" y="2070724"/>
            <a:ext cx="62883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Quote slides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763" name="Google Shape;763;p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1 Quote slide - White">
  <p:cSld name="CUSTOM_23_1_1_2_1_1_1_1_1_1_1_1_1_1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13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767" name="Google Shape;767;p113"/>
          <p:cNvSpPr txBox="1">
            <a:spLocks noGrp="1"/>
          </p:cNvSpPr>
          <p:nvPr>
            <p:ph type="subTitle" idx="2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768" name="Google Shape;768;p113" descr="Open quotation mark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0625" y="1434425"/>
            <a:ext cx="740675" cy="607773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113"/>
          <p:cNvSpPr txBox="1">
            <a:spLocks noGrp="1"/>
          </p:cNvSpPr>
          <p:nvPr>
            <p:ph type="body" idx="1"/>
          </p:nvPr>
        </p:nvSpPr>
        <p:spPr>
          <a:xfrm>
            <a:off x="1261875" y="1721376"/>
            <a:ext cx="5762700" cy="20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b="1"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b="1"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b="1"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 b="1"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 b="1"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1 Quote slide - Black">
  <p:cSld name="CUSTOM_23_1_1_2_1_1_1_1_1_1_1_1_1_1_1">
    <p:bg>
      <p:bgPr>
        <a:solidFill>
          <a:schemeClr val="dk1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14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772" name="Google Shape;772;p114"/>
          <p:cNvSpPr txBox="1">
            <a:spLocks noGrp="1"/>
          </p:cNvSpPr>
          <p:nvPr>
            <p:ph type="subTitle" idx="2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773" name="Google Shape;773;p114" descr="Open quotation mark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0625" y="1434425"/>
            <a:ext cx="740675" cy="607773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114"/>
          <p:cNvSpPr txBox="1">
            <a:spLocks noGrp="1"/>
          </p:cNvSpPr>
          <p:nvPr>
            <p:ph type="body" idx="1"/>
          </p:nvPr>
        </p:nvSpPr>
        <p:spPr>
          <a:xfrm>
            <a:off x="1261875" y="1721376"/>
            <a:ext cx="5762700" cy="20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b="1"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b="1"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b="1"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b="1"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b="1"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b="1"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b="1"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b="1"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2 Quote slide - White">
  <p:cSld name="CUSTOM_23_1_1_2_1_1_1_1_1_1_1_1_1_1_4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6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782" name="Google Shape;782;p116"/>
          <p:cNvSpPr txBox="1">
            <a:spLocks noGrp="1"/>
          </p:cNvSpPr>
          <p:nvPr>
            <p:ph type="subTitle" idx="2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16"/>
          <p:cNvSpPr txBox="1"/>
          <p:nvPr/>
        </p:nvSpPr>
        <p:spPr>
          <a:xfrm>
            <a:off x="2761168" y="882234"/>
            <a:ext cx="1119000" cy="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11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5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116"/>
          <p:cNvSpPr txBox="1">
            <a:spLocks noGrp="1"/>
          </p:cNvSpPr>
          <p:nvPr>
            <p:ph type="body" idx="1"/>
          </p:nvPr>
        </p:nvSpPr>
        <p:spPr>
          <a:xfrm>
            <a:off x="2935225" y="1927100"/>
            <a:ext cx="5760600" cy="20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b="1"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b="1"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b="1"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b="1"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b="1"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b="1"/>
            </a:lvl9pPr>
          </a:lstStyle>
          <a:p>
            <a:endParaRPr/>
          </a:p>
        </p:txBody>
      </p:sp>
      <p:sp>
        <p:nvSpPr>
          <p:cNvPr id="783" name="Google Shape;783;p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640075" y="1586948"/>
            <a:ext cx="1773900" cy="17739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2 Quote slide - Black">
  <p:cSld name="CUSTOM_23_1_1_2_1_1_1_1_1_1_1_1_1_1_4_1">
    <p:bg>
      <p:bgPr>
        <a:solidFill>
          <a:schemeClr val="dk1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117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790" name="Google Shape;790;p117"/>
          <p:cNvSpPr txBox="1">
            <a:spLocks noGrp="1"/>
          </p:cNvSpPr>
          <p:nvPr>
            <p:ph type="subTitle" idx="3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88" name="Google Shape;788;p117"/>
          <p:cNvSpPr txBox="1"/>
          <p:nvPr/>
        </p:nvSpPr>
        <p:spPr>
          <a:xfrm>
            <a:off x="2761168" y="882234"/>
            <a:ext cx="1119000" cy="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115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5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6" name="Google Shape;786;p117"/>
          <p:cNvSpPr txBox="1">
            <a:spLocks noGrp="1"/>
          </p:cNvSpPr>
          <p:nvPr>
            <p:ph type="body" idx="1"/>
          </p:nvPr>
        </p:nvSpPr>
        <p:spPr>
          <a:xfrm>
            <a:off x="2935225" y="1927100"/>
            <a:ext cx="5760600" cy="20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b="1"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b="1"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b="1"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b="1"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b="1"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b="1"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b="1"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b="1"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7" name="Google Shape;787;p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40075" y="1586948"/>
            <a:ext cx="1773900" cy="17739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.2 Quote slide - Gold">
  <p:cSld name="CUSTOM_23_1_1_2_1_1_1_1_1_1_1_1_1_1_4_2">
    <p:bg>
      <p:bgPr>
        <a:solidFill>
          <a:schemeClr val="accent1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18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794" name="Google Shape;794;p118"/>
          <p:cNvSpPr txBox="1">
            <a:spLocks noGrp="1"/>
          </p:cNvSpPr>
          <p:nvPr>
            <p:ph type="subTitle" idx="2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96" name="Google Shape;796;p118"/>
          <p:cNvSpPr txBox="1"/>
          <p:nvPr/>
        </p:nvSpPr>
        <p:spPr>
          <a:xfrm>
            <a:off x="2761168" y="882234"/>
            <a:ext cx="1119000" cy="7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"/>
              <a:buNone/>
            </a:pPr>
            <a:r>
              <a:rPr lang="en" sz="1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118"/>
          <p:cNvSpPr txBox="1">
            <a:spLocks noGrp="1"/>
          </p:cNvSpPr>
          <p:nvPr>
            <p:ph type="body" idx="1"/>
          </p:nvPr>
        </p:nvSpPr>
        <p:spPr>
          <a:xfrm>
            <a:off x="2935225" y="1927100"/>
            <a:ext cx="5760600" cy="208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b="1"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b="1"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b="1"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b="1"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b="1"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b="1"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b="1"/>
            </a:lvl9pPr>
          </a:lstStyle>
          <a:p>
            <a:endParaRPr/>
          </a:p>
        </p:txBody>
      </p:sp>
      <p:sp>
        <p:nvSpPr>
          <p:cNvPr id="795" name="Google Shape;795;p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640075" y="1586948"/>
            <a:ext cx="1773900" cy="17739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2 Agenda slide">
  <p:cSld name="CUSTOM_20_1_3">
    <p:bg>
      <p:bgPr>
        <a:solidFill>
          <a:schemeClr val="dk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20625" y="994550"/>
            <a:ext cx="2935200" cy="315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5072075" y="1012025"/>
            <a:ext cx="3624000" cy="316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25600" y="1134525"/>
            <a:ext cx="1057200" cy="28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500"/>
              <a:buFont typeface="Arial"/>
              <a:buNone/>
            </a:pPr>
            <a:r>
              <a:rPr lang="en" sz="22500" b="0" i="0" u="none" strike="noStrike" cap="none">
                <a:solidFill>
                  <a:srgbClr val="FFC627"/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endParaRPr sz="1100" b="0" i="0" u="none" strike="noStrike" cap="none">
              <a:solidFill>
                <a:srgbClr val="FFC62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 Photo slide options →">
  <p:cSld name="CUSTOM_23_1_1_1_1_2_1_1_1_1_1_1_1_1_1_3_1">
    <p:bg>
      <p:bgPr>
        <a:solidFill>
          <a:schemeClr val="accent5"/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19"/>
          <p:cNvSpPr txBox="1"/>
          <p:nvPr/>
        </p:nvSpPr>
        <p:spPr>
          <a:xfrm>
            <a:off x="2411725" y="2073000"/>
            <a:ext cx="67323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Photo slides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799" name="Google Shape;799;p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1 Photo slide - Background">
  <p:cSld name="CUSTOM_28"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20" descr="Large photo"/>
          <p:cNvSpPr>
            <a:spLocks noGrp="1"/>
          </p:cNvSpPr>
          <p:nvPr>
            <p:ph type="pic" idx="2"/>
          </p:nvPr>
        </p:nvSpPr>
        <p:spPr>
          <a:xfrm>
            <a:off x="-29300" y="-30900"/>
            <a:ext cx="9182400" cy="516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1 Photo slide - Grid">
  <p:cSld name="CUSTOM_23_1_1_1_2"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21"/>
          <p:cNvSpPr>
            <a:spLocks noGrp="1"/>
          </p:cNvSpPr>
          <p:nvPr>
            <p:ph type="pic" idx="2"/>
          </p:nvPr>
        </p:nvSpPr>
        <p:spPr>
          <a:xfrm>
            <a:off x="63" y="13"/>
            <a:ext cx="2202600" cy="2515200"/>
          </a:xfrm>
          <a:prstGeom prst="rect">
            <a:avLst/>
          </a:prstGeom>
          <a:noFill/>
          <a:ln>
            <a:noFill/>
          </a:ln>
        </p:spPr>
      </p:sp>
      <p:sp>
        <p:nvSpPr>
          <p:cNvPr id="804" name="Google Shape;804;p121"/>
          <p:cNvSpPr>
            <a:spLocks noGrp="1"/>
          </p:cNvSpPr>
          <p:nvPr>
            <p:ph type="pic" idx="3"/>
          </p:nvPr>
        </p:nvSpPr>
        <p:spPr>
          <a:xfrm>
            <a:off x="63" y="2617758"/>
            <a:ext cx="2202600" cy="2525700"/>
          </a:xfrm>
          <a:prstGeom prst="rect">
            <a:avLst/>
          </a:prstGeom>
          <a:noFill/>
          <a:ln>
            <a:noFill/>
          </a:ln>
        </p:spPr>
      </p:sp>
      <p:sp>
        <p:nvSpPr>
          <p:cNvPr id="805" name="Google Shape;805;p121"/>
          <p:cNvSpPr>
            <a:spLocks noGrp="1"/>
          </p:cNvSpPr>
          <p:nvPr>
            <p:ph type="pic" idx="4"/>
          </p:nvPr>
        </p:nvSpPr>
        <p:spPr>
          <a:xfrm>
            <a:off x="2313818" y="13"/>
            <a:ext cx="2202600" cy="2515200"/>
          </a:xfrm>
          <a:prstGeom prst="rect">
            <a:avLst/>
          </a:prstGeom>
          <a:noFill/>
          <a:ln>
            <a:noFill/>
          </a:ln>
        </p:spPr>
      </p:sp>
      <p:sp>
        <p:nvSpPr>
          <p:cNvPr id="806" name="Google Shape;806;p121"/>
          <p:cNvSpPr>
            <a:spLocks noGrp="1"/>
          </p:cNvSpPr>
          <p:nvPr>
            <p:ph type="pic" idx="5"/>
          </p:nvPr>
        </p:nvSpPr>
        <p:spPr>
          <a:xfrm>
            <a:off x="2313818" y="2617758"/>
            <a:ext cx="2202600" cy="2525700"/>
          </a:xfrm>
          <a:prstGeom prst="rect">
            <a:avLst/>
          </a:prstGeom>
          <a:noFill/>
          <a:ln>
            <a:noFill/>
          </a:ln>
        </p:spPr>
      </p:sp>
      <p:sp>
        <p:nvSpPr>
          <p:cNvPr id="807" name="Google Shape;807;p121"/>
          <p:cNvSpPr>
            <a:spLocks noGrp="1"/>
          </p:cNvSpPr>
          <p:nvPr>
            <p:ph type="pic" idx="6"/>
          </p:nvPr>
        </p:nvSpPr>
        <p:spPr>
          <a:xfrm>
            <a:off x="4627573" y="13"/>
            <a:ext cx="2202600" cy="2515200"/>
          </a:xfrm>
          <a:prstGeom prst="rect">
            <a:avLst/>
          </a:prstGeom>
          <a:noFill/>
          <a:ln>
            <a:noFill/>
          </a:ln>
        </p:spPr>
      </p:sp>
      <p:sp>
        <p:nvSpPr>
          <p:cNvPr id="808" name="Google Shape;808;p121"/>
          <p:cNvSpPr>
            <a:spLocks noGrp="1"/>
          </p:cNvSpPr>
          <p:nvPr>
            <p:ph type="pic" idx="7"/>
          </p:nvPr>
        </p:nvSpPr>
        <p:spPr>
          <a:xfrm>
            <a:off x="4627573" y="2617758"/>
            <a:ext cx="2202600" cy="2525700"/>
          </a:xfrm>
          <a:prstGeom prst="rect">
            <a:avLst/>
          </a:prstGeom>
          <a:noFill/>
          <a:ln>
            <a:noFill/>
          </a:ln>
        </p:spPr>
      </p:sp>
      <p:sp>
        <p:nvSpPr>
          <p:cNvPr id="809" name="Google Shape;809;p121"/>
          <p:cNvSpPr>
            <a:spLocks noGrp="1"/>
          </p:cNvSpPr>
          <p:nvPr>
            <p:ph type="pic" idx="8"/>
          </p:nvPr>
        </p:nvSpPr>
        <p:spPr>
          <a:xfrm>
            <a:off x="6941328" y="13"/>
            <a:ext cx="2202600" cy="2515200"/>
          </a:xfrm>
          <a:prstGeom prst="rect">
            <a:avLst/>
          </a:prstGeom>
          <a:noFill/>
          <a:ln>
            <a:noFill/>
          </a:ln>
        </p:spPr>
      </p:sp>
      <p:sp>
        <p:nvSpPr>
          <p:cNvPr id="810" name="Google Shape;810;p121"/>
          <p:cNvSpPr>
            <a:spLocks noGrp="1"/>
          </p:cNvSpPr>
          <p:nvPr>
            <p:ph type="pic" idx="9"/>
          </p:nvPr>
        </p:nvSpPr>
        <p:spPr>
          <a:xfrm>
            <a:off x="6941328" y="2617758"/>
            <a:ext cx="2202600" cy="2525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.1 Photo slide - Mosaic">
  <p:cSld name="CUSTOM_23_1_1_1_2_1"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122"/>
          <p:cNvSpPr>
            <a:spLocks noGrp="1"/>
          </p:cNvSpPr>
          <p:nvPr>
            <p:ph type="pic" idx="2"/>
          </p:nvPr>
        </p:nvSpPr>
        <p:spPr>
          <a:xfrm>
            <a:off x="-10414" y="2136"/>
            <a:ext cx="2623800" cy="1675800"/>
          </a:xfrm>
          <a:prstGeom prst="rect">
            <a:avLst/>
          </a:prstGeom>
          <a:noFill/>
          <a:ln>
            <a:noFill/>
          </a:ln>
        </p:spPr>
      </p:sp>
      <p:sp>
        <p:nvSpPr>
          <p:cNvPr id="813" name="Google Shape;813;p122"/>
          <p:cNvSpPr>
            <a:spLocks noGrp="1"/>
          </p:cNvSpPr>
          <p:nvPr>
            <p:ph type="pic" idx="3"/>
          </p:nvPr>
        </p:nvSpPr>
        <p:spPr>
          <a:xfrm>
            <a:off x="-10425" y="1746100"/>
            <a:ext cx="2623800" cy="3397500"/>
          </a:xfrm>
          <a:prstGeom prst="rect">
            <a:avLst/>
          </a:prstGeom>
          <a:noFill/>
          <a:ln>
            <a:noFill/>
          </a:ln>
        </p:spPr>
      </p:sp>
      <p:sp>
        <p:nvSpPr>
          <p:cNvPr id="814" name="Google Shape;814;p122"/>
          <p:cNvSpPr>
            <a:spLocks noGrp="1"/>
          </p:cNvSpPr>
          <p:nvPr>
            <p:ph type="pic" idx="4"/>
          </p:nvPr>
        </p:nvSpPr>
        <p:spPr>
          <a:xfrm>
            <a:off x="2682550" y="1458075"/>
            <a:ext cx="3327600" cy="1675800"/>
          </a:xfrm>
          <a:prstGeom prst="rect">
            <a:avLst/>
          </a:prstGeom>
          <a:noFill/>
          <a:ln>
            <a:noFill/>
          </a:ln>
        </p:spPr>
      </p:sp>
      <p:sp>
        <p:nvSpPr>
          <p:cNvPr id="815" name="Google Shape;815;p122"/>
          <p:cNvSpPr>
            <a:spLocks noGrp="1"/>
          </p:cNvSpPr>
          <p:nvPr>
            <p:ph type="pic" idx="5"/>
          </p:nvPr>
        </p:nvSpPr>
        <p:spPr>
          <a:xfrm>
            <a:off x="2682544" y="2136"/>
            <a:ext cx="1749300" cy="1393200"/>
          </a:xfrm>
          <a:prstGeom prst="rect">
            <a:avLst/>
          </a:prstGeom>
          <a:noFill/>
          <a:ln>
            <a:noFill/>
          </a:ln>
        </p:spPr>
      </p:sp>
      <p:sp>
        <p:nvSpPr>
          <p:cNvPr id="816" name="Google Shape;816;p122"/>
          <p:cNvSpPr>
            <a:spLocks noGrp="1"/>
          </p:cNvSpPr>
          <p:nvPr>
            <p:ph type="pic" idx="6"/>
          </p:nvPr>
        </p:nvSpPr>
        <p:spPr>
          <a:xfrm>
            <a:off x="4490588" y="2136"/>
            <a:ext cx="1519500" cy="1393200"/>
          </a:xfrm>
          <a:prstGeom prst="rect">
            <a:avLst/>
          </a:prstGeom>
          <a:noFill/>
          <a:ln>
            <a:noFill/>
          </a:ln>
        </p:spPr>
      </p:sp>
      <p:sp>
        <p:nvSpPr>
          <p:cNvPr id="817" name="Google Shape;817;p122"/>
          <p:cNvSpPr>
            <a:spLocks noGrp="1"/>
          </p:cNvSpPr>
          <p:nvPr>
            <p:ph type="pic" idx="7"/>
          </p:nvPr>
        </p:nvSpPr>
        <p:spPr>
          <a:xfrm>
            <a:off x="6068831" y="2136"/>
            <a:ext cx="1560600" cy="3131700"/>
          </a:xfrm>
          <a:prstGeom prst="rect">
            <a:avLst/>
          </a:prstGeom>
          <a:noFill/>
          <a:ln>
            <a:noFill/>
          </a:ln>
        </p:spPr>
      </p:sp>
      <p:sp>
        <p:nvSpPr>
          <p:cNvPr id="818" name="Google Shape;818;p122"/>
          <p:cNvSpPr>
            <a:spLocks noGrp="1"/>
          </p:cNvSpPr>
          <p:nvPr>
            <p:ph type="pic" idx="8"/>
          </p:nvPr>
        </p:nvSpPr>
        <p:spPr>
          <a:xfrm>
            <a:off x="7688175" y="2136"/>
            <a:ext cx="1455900" cy="3131700"/>
          </a:xfrm>
          <a:prstGeom prst="rect">
            <a:avLst/>
          </a:prstGeom>
          <a:noFill/>
          <a:ln>
            <a:noFill/>
          </a:ln>
        </p:spPr>
      </p:sp>
      <p:sp>
        <p:nvSpPr>
          <p:cNvPr id="819" name="Google Shape;819;p122"/>
          <p:cNvSpPr>
            <a:spLocks noGrp="1"/>
          </p:cNvSpPr>
          <p:nvPr>
            <p:ph type="pic" idx="9"/>
          </p:nvPr>
        </p:nvSpPr>
        <p:spPr>
          <a:xfrm>
            <a:off x="2682550" y="3186300"/>
            <a:ext cx="6461400" cy="1957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0 Blank slides: brand color options →">
  <p:cSld name="CUSTOM_23_1_1_1_1_2_1_1_1_1_1_1_1_1_1">
    <p:bg>
      <p:bgPr>
        <a:solidFill>
          <a:schemeClr val="accent5"/>
        </a:solidFill>
        <a:effectLst/>
      </p:bgPr>
    </p:bg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23"/>
          <p:cNvSpPr txBox="1"/>
          <p:nvPr/>
        </p:nvSpPr>
        <p:spPr>
          <a:xfrm>
            <a:off x="2411725" y="1574250"/>
            <a:ext cx="6732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Blank slides: brand colors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822" name="Google Shape;822;p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1 Blank slides: brand colors - White">
  <p:cSld name="CUSTOM_27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1 Blank slides: brand colors - Gold">
  <p:cSld name="CUSTOM_27_1">
    <p:bg>
      <p:bgPr>
        <a:solidFill>
          <a:schemeClr val="accent1"/>
        </a:solidFill>
        <a:effectLst/>
      </p:bgPr>
    </p:bg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2 Blank slides: brand colors - Black">
  <p:cSld name="CUSTOM_22_1_1_1_1_1_1_1_1_1_1_1_1_1_1_1">
    <p:bg>
      <p:bgPr>
        <a:solidFill>
          <a:schemeClr val="dk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" name="Google Shape;830;p129" descr="Arizona State University logo"/>
          <p:cNvPicPr preferRelativeResize="0"/>
          <p:nvPr/>
        </p:nvPicPr>
        <p:blipFill rotWithShape="1">
          <a:blip r:embed="rId2">
            <a:alphaModFix/>
          </a:blip>
          <a:srcRect l="7060" t="13180" r="5884" b="8919"/>
          <a:stretch/>
        </p:blipFill>
        <p:spPr>
          <a:xfrm>
            <a:off x="7964425" y="4428975"/>
            <a:ext cx="930449" cy="4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2 Blank slides: brand colors - Gold">
  <p:cSld name="CUSTOM_23_1_1_1_1_1_1_1_1_1_1_1_1_1_1_1">
    <p:bg>
      <p:bgPr>
        <a:solidFill>
          <a:schemeClr val="accen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Google Shape;832;p130" descr="Arizona State University logo"/>
          <p:cNvPicPr preferRelativeResize="0"/>
          <p:nvPr/>
        </p:nvPicPr>
        <p:blipFill rotWithShape="1">
          <a:blip r:embed="rId2">
            <a:alphaModFix/>
          </a:blip>
          <a:srcRect r="57818"/>
          <a:stretch/>
        </p:blipFill>
        <p:spPr>
          <a:xfrm>
            <a:off x="7867711" y="4336142"/>
            <a:ext cx="989550" cy="65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2 Blank slides: brand colors - Maroon">
  <p:cSld name="CUSTOM_23_1_1_1_1_2_1_1_1_1_1_1_1_1_1_1">
    <p:bg>
      <p:bgPr>
        <a:solidFill>
          <a:schemeClr val="accent2"/>
        </a:solidFill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" name="Google Shape;834;p131" descr="Arizona State University logo"/>
          <p:cNvPicPr preferRelativeResize="0"/>
          <p:nvPr/>
        </p:nvPicPr>
        <p:blipFill rotWithShape="1">
          <a:blip r:embed="rId2">
            <a:alphaModFix/>
          </a:blip>
          <a:srcRect l="7060" t="13180" r="5884" b="8919"/>
          <a:stretch/>
        </p:blipFill>
        <p:spPr>
          <a:xfrm>
            <a:off x="7964425" y="4428975"/>
            <a:ext cx="930449" cy="4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.3 Agenda slide">
  <p:cSld name="CUSTOM_3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highlight>
                  <a:schemeClr val="accent1"/>
                </a:highlight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highlight>
                  <a:schemeClr val="accent1"/>
                </a:highlight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highlight>
                  <a:schemeClr val="accent1"/>
                </a:highlight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highlight>
                  <a:schemeClr val="accent1"/>
                </a:highlight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highlight>
                  <a:schemeClr val="accent1"/>
                </a:highlight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highlight>
                  <a:schemeClr val="accent1"/>
                </a:highlight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highlight>
                  <a:schemeClr val="accent1"/>
                </a:highlight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 idx="2"/>
          </p:nvPr>
        </p:nvSpPr>
        <p:spPr>
          <a:xfrm>
            <a:off x="420625" y="2569475"/>
            <a:ext cx="15870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3"/>
          </p:nvPr>
        </p:nvSpPr>
        <p:spPr>
          <a:xfrm>
            <a:off x="424600" y="3048850"/>
            <a:ext cx="1587000" cy="9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title" idx="4"/>
          </p:nvPr>
        </p:nvSpPr>
        <p:spPr>
          <a:xfrm>
            <a:off x="2514600" y="2569475"/>
            <a:ext cx="15870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5"/>
          </p:nvPr>
        </p:nvSpPr>
        <p:spPr>
          <a:xfrm>
            <a:off x="2518575" y="3048850"/>
            <a:ext cx="1587000" cy="9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 idx="6"/>
          </p:nvPr>
        </p:nvSpPr>
        <p:spPr>
          <a:xfrm>
            <a:off x="4608575" y="2569475"/>
            <a:ext cx="15870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7"/>
          </p:nvPr>
        </p:nvSpPr>
        <p:spPr>
          <a:xfrm>
            <a:off x="4612550" y="3048850"/>
            <a:ext cx="1587000" cy="9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8"/>
          </p:nvPr>
        </p:nvSpPr>
        <p:spPr>
          <a:xfrm>
            <a:off x="6702550" y="2569475"/>
            <a:ext cx="15870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9"/>
          </p:nvPr>
        </p:nvSpPr>
        <p:spPr>
          <a:xfrm>
            <a:off x="6706525" y="3048850"/>
            <a:ext cx="1587000" cy="97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2 Blank slides: brand colors - Photo">
  <p:cSld name="CUSTOM_23_1_1_2_1_1_1_1_1_1_1_1_1_1_1_1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32"/>
          <p:cNvSpPr>
            <a:spLocks noGrp="1"/>
          </p:cNvSpPr>
          <p:nvPr>
            <p:ph type="pic" idx="2"/>
          </p:nvPr>
        </p:nvSpPr>
        <p:spPr>
          <a:xfrm>
            <a:off x="-47625" y="-41200"/>
            <a:ext cx="9201000" cy="5175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837" name="Google Shape;837;p132" descr="Arizona State University logo"/>
          <p:cNvGrpSpPr/>
          <p:nvPr/>
        </p:nvGrpSpPr>
        <p:grpSpPr>
          <a:xfrm>
            <a:off x="7867711" y="4336142"/>
            <a:ext cx="1295214" cy="651102"/>
            <a:chOff x="7867711" y="4336142"/>
            <a:chExt cx="1295214" cy="651102"/>
          </a:xfrm>
        </p:grpSpPr>
        <p:sp>
          <p:nvSpPr>
            <p:cNvPr id="838" name="Google Shape;838;p132"/>
            <p:cNvSpPr/>
            <p:nvPr/>
          </p:nvSpPr>
          <p:spPr>
            <a:xfrm>
              <a:off x="7878325" y="4399875"/>
              <a:ext cx="1284600" cy="5409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39" name="Google Shape;839;p132" descr="ASU_Horiz_RGB_Digital_MaroonGold.png"/>
            <p:cNvPicPr preferRelativeResize="0"/>
            <p:nvPr/>
          </p:nvPicPr>
          <p:blipFill rotWithShape="1">
            <a:blip r:embed="rId2">
              <a:alphaModFix/>
            </a:blip>
            <a:srcRect r="57818"/>
            <a:stretch/>
          </p:blipFill>
          <p:spPr>
            <a:xfrm>
              <a:off x="7867711" y="4336142"/>
              <a:ext cx="989550" cy="6511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3 Blank slides: brand pattern options →">
  <p:cSld name="CUSTOM_23_1_1_1_1_2_1_1_1_1_1_1_1_1_1_3">
    <p:bg>
      <p:bgPr>
        <a:solidFill>
          <a:schemeClr val="accent5"/>
        </a:solidFill>
        <a:effectLst/>
      </p:bgPr>
    </p:bg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33"/>
          <p:cNvSpPr txBox="1"/>
          <p:nvPr/>
        </p:nvSpPr>
        <p:spPr>
          <a:xfrm>
            <a:off x="2411725" y="1574250"/>
            <a:ext cx="6732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Blank slides: brand patterns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842" name="Google Shape;842;p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4 Blank slides: brand pattern - Topo - White">
  <p:cSld name="CUSTOM_22_1_1_1_1_1_1_1_1_1_1_1_1_1_1_1_1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" name="Google Shape;844;p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" r="29"/>
          <a:stretch/>
        </p:blipFill>
        <p:spPr>
          <a:xfrm>
            <a:off x="0" y="-2225"/>
            <a:ext cx="9144003" cy="514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4 Blank slides: brand pattern - Topo - Black">
  <p:cSld name="CUSTOM_23_1_1_2_1_1_1_1_1_1_1_1_1_1_1_1_1_2_1">
    <p:bg>
      <p:bgPr>
        <a:solidFill>
          <a:schemeClr val="dk1"/>
        </a:solidFill>
        <a:effectLst/>
      </p:bgPr>
    </p:bg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39" r="49"/>
          <a:stretch/>
        </p:blipFill>
        <p:spPr>
          <a:xfrm>
            <a:off x="0" y="-5587"/>
            <a:ext cx="9144003" cy="515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4 Blank slides: brand pattern - Morse Code - White">
  <p:cSld name="CUSTOM_23_1_1_1_1_1_1_1_1_1_1_1_1_1_1_1_1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Google Shape;848;p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0" y="-2225"/>
            <a:ext cx="9144003" cy="514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4 Blank slides: brand pattern - Network - White">
  <p:cSld name="CUSTOM_23_1_1_2_1_1_1_1_1_1_1_1_1_1_1_1_1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-1725"/>
            <a:ext cx="9144003" cy="51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5 Blank slides: brand pattern - Topo - White">
  <p:cSld name="CUSTOM_22_1_1_1_1_1_1_1_1_1_1_1_1_1_1_1_1_3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9" r="29"/>
          <a:stretch/>
        </p:blipFill>
        <p:spPr>
          <a:xfrm>
            <a:off x="0" y="-2225"/>
            <a:ext cx="9144003" cy="514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140" descr="Arizona State University logo"/>
          <p:cNvPicPr preferRelativeResize="0"/>
          <p:nvPr/>
        </p:nvPicPr>
        <p:blipFill rotWithShape="1">
          <a:blip r:embed="rId3">
            <a:alphaModFix/>
          </a:blip>
          <a:srcRect r="57818"/>
          <a:stretch/>
        </p:blipFill>
        <p:spPr>
          <a:xfrm>
            <a:off x="7867711" y="4336142"/>
            <a:ext cx="989550" cy="65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5 Blank slides: brand pattern - Morse Code - White">
  <p:cSld name="CUSTOM_23_1_1_1_1_1_1_1_1_1_1_1_1_1_1_1_1_1"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" name="Google Shape;862;p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9" r="49"/>
          <a:stretch/>
        </p:blipFill>
        <p:spPr>
          <a:xfrm>
            <a:off x="0" y="-2225"/>
            <a:ext cx="9144003" cy="514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142" descr="Arizona State University logo"/>
          <p:cNvPicPr preferRelativeResize="0"/>
          <p:nvPr/>
        </p:nvPicPr>
        <p:blipFill rotWithShape="1">
          <a:blip r:embed="rId3">
            <a:alphaModFix/>
          </a:blip>
          <a:srcRect r="57818"/>
          <a:stretch/>
        </p:blipFill>
        <p:spPr>
          <a:xfrm>
            <a:off x="7867711" y="4336142"/>
            <a:ext cx="989550" cy="65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5 Blank slides: brand pattern - Network - White">
  <p:cSld name="CUSTOM_23_1_1_2_1_1_1_1_1_1_1_1_1_1_1_1_1_2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Google Shape;868;p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-1725"/>
            <a:ext cx="9144003" cy="51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144" descr="Arizona State University logo"/>
          <p:cNvPicPr preferRelativeResize="0"/>
          <p:nvPr/>
        </p:nvPicPr>
        <p:blipFill rotWithShape="1">
          <a:blip r:embed="rId3">
            <a:alphaModFix/>
          </a:blip>
          <a:srcRect r="57818"/>
          <a:stretch/>
        </p:blipFill>
        <p:spPr>
          <a:xfrm>
            <a:off x="7867711" y="4336142"/>
            <a:ext cx="989550" cy="651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5 Blank slides: brand pattern - Network - Black">
  <p:cSld name="CUSTOM_22_1_1_1_1_1_1_1_1_1_1_1_1_1_1_1_1_2_1">
    <p:bg>
      <p:bgPr>
        <a:solidFill>
          <a:schemeClr val="dk1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" name="Google Shape;871;p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9" r="39"/>
          <a:stretch/>
        </p:blipFill>
        <p:spPr>
          <a:xfrm>
            <a:off x="0" y="-2225"/>
            <a:ext cx="9144003" cy="514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45" descr="Arizona State University logo"/>
          <p:cNvPicPr preferRelativeResize="0"/>
          <p:nvPr/>
        </p:nvPicPr>
        <p:blipFill rotWithShape="1">
          <a:blip r:embed="rId3">
            <a:alphaModFix/>
          </a:blip>
          <a:srcRect l="7060" t="13180" r="5884" b="8919"/>
          <a:stretch/>
        </p:blipFill>
        <p:spPr>
          <a:xfrm>
            <a:off x="7964425" y="4428975"/>
            <a:ext cx="930449" cy="48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erson feature slide options →">
  <p:cSld name="CUSTOM_21_1_1">
    <p:bg>
      <p:bgPr>
        <a:solidFill>
          <a:schemeClr val="accent5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2411725" y="1075653"/>
            <a:ext cx="6288300" cy="2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People and presenter  feature slides</a:t>
            </a:r>
            <a:endParaRPr sz="7200" b="1">
              <a:solidFill>
                <a:srgbClr val="FFFFFF"/>
              </a:solidFill>
              <a:highlight>
                <a:srgbClr val="191919"/>
              </a:highlight>
            </a:endParaRPr>
          </a:p>
        </p:txBody>
      </p:sp>
      <p:sp>
        <p:nvSpPr>
          <p:cNvPr id="82" name="Google Shape;82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 slides: brand pattern - Frame - Topo - White">
  <p:cSld name="CUSTOM_23_1_1_2_1_1_1_1_1_1_1_1_1_1_1_1_1_1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0" y="-1725"/>
            <a:ext cx="9144005" cy="51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 slides: brand pattern - Frame - Topo - Black">
  <p:cSld name="CUSTOM_23_1_1_2_1_1_1_1_1_1_1_1_1_1_1_1_1_1_2">
    <p:bg>
      <p:bgPr>
        <a:solidFill>
          <a:schemeClr val="dk1"/>
        </a:solidFill>
        <a:effectLst/>
      </p:bgPr>
    </p:bg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" name="Google Shape;876;p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-1725"/>
            <a:ext cx="9144003" cy="51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 slides: brand pattern - Frame - Morse Code - White">
  <p:cSld name="CUSTOM_23_1_1_2_1_1_1_1_1_1_1_1_1_1_1_1_1_1_3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" name="Google Shape;878;p14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9" r="39"/>
          <a:stretch/>
        </p:blipFill>
        <p:spPr>
          <a:xfrm>
            <a:off x="0" y="-1725"/>
            <a:ext cx="9144005" cy="514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 slides: brand pattern - Frame - Morse Code - Black">
  <p:cSld name="CUSTOM_23_1_1_2_1_1_1_1_1_1_1_1_1_1_1_1_1_1_2_1">
    <p:bg>
      <p:bgPr>
        <a:solidFill>
          <a:schemeClr val="dk1"/>
        </a:solidFill>
        <a:effectLst/>
      </p:bgPr>
    </p:bg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" name="Google Shape;880;p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9" r="59"/>
          <a:stretch/>
        </p:blipFill>
        <p:spPr>
          <a:xfrm>
            <a:off x="0" y="-1725"/>
            <a:ext cx="9144003" cy="514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 slides: brand pattern - Frame - Network - White">
  <p:cSld name="CUSTOM_23_1_1_2_1_1_1_1_1_1_1_1_1_1_1_1_1_1_3_1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p1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" b="19"/>
          <a:stretch/>
        </p:blipFill>
        <p:spPr>
          <a:xfrm>
            <a:off x="0" y="-1725"/>
            <a:ext cx="9144005" cy="51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.6 Blank slides: brand pattern - Frame - Network - Black">
  <p:cSld name="CUSTOM_23_1_1_2_1_1_1_1_1_1_1_1_1_1_1_1_1_1_2_1_1">
    <p:bg>
      <p:bgPr>
        <a:solidFill>
          <a:schemeClr val="dk1"/>
        </a:solidFill>
        <a:effectLst/>
      </p:bgPr>
    </p:bg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Google Shape;884;p1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" r="19"/>
          <a:stretch/>
        </p:blipFill>
        <p:spPr>
          <a:xfrm>
            <a:off x="0" y="-1725"/>
            <a:ext cx="9144003" cy="5146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Z Not intended for use. Included so the full ASU color palette is available for your use in the color picker.">
  <p:cSld name="CUSTOM_32">
    <p:bg>
      <p:bgPr>
        <a:solidFill>
          <a:srgbClr val="FAFAFA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52"/>
          <p:cNvSpPr txBox="1"/>
          <p:nvPr/>
        </p:nvSpPr>
        <p:spPr>
          <a:xfrm>
            <a:off x="424925" y="239700"/>
            <a:ext cx="82944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3200" b="1">
                <a:solidFill>
                  <a:srgbClr val="BFBFBF"/>
                </a:solidFill>
              </a:rPr>
              <a:t>ASU color palette</a:t>
            </a:r>
            <a:br>
              <a:rPr lang="en" sz="3200" b="1">
                <a:solidFill>
                  <a:srgbClr val="191919"/>
                </a:solidFill>
              </a:rPr>
            </a:br>
            <a:r>
              <a:rPr lang="en" b="1">
                <a:solidFill>
                  <a:srgbClr val="FFFFFF"/>
                </a:solidFill>
                <a:highlight>
                  <a:srgbClr val="BFBFBF"/>
                </a:highlight>
              </a:rPr>
              <a:t>Not intended for use: This slide ensures the expanded ASU color palette is in your color picker.</a:t>
            </a:r>
            <a:r>
              <a:rPr lang="en" sz="1300" b="1">
                <a:solidFill>
                  <a:srgbClr val="FFFFFF"/>
                </a:solidFill>
                <a:highlight>
                  <a:srgbClr val="BFBFBF"/>
                </a:highlight>
              </a:rPr>
              <a:t> </a:t>
            </a:r>
            <a:endParaRPr sz="1300" b="1">
              <a:solidFill>
                <a:srgbClr val="FFFFFF"/>
              </a:solidFill>
              <a:highlight>
                <a:srgbClr val="BFBFBF"/>
              </a:highlight>
            </a:endParaRPr>
          </a:p>
        </p:txBody>
      </p:sp>
      <p:graphicFrame>
        <p:nvGraphicFramePr>
          <p:cNvPr id="887" name="Google Shape;887;p152"/>
          <p:cNvGraphicFramePr/>
          <p:nvPr/>
        </p:nvGraphicFramePr>
        <p:xfrm>
          <a:off x="419007" y="1003232"/>
          <a:ext cx="6127275" cy="3907490"/>
        </p:xfrm>
        <a:graphic>
          <a:graphicData uri="http://schemas.openxmlformats.org/drawingml/2006/table">
            <a:tbl>
              <a:tblPr>
                <a:noFill/>
                <a:tableStyleId>{0D4E591C-C895-405B-A616-9AB38E543CB3}</a:tableStyleId>
              </a:tblPr>
              <a:tblGrid>
                <a:gridCol w="987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6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11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0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rgbClr val="BFBFBF"/>
                          </a:solidFill>
                        </a:rPr>
                        <a:t>Primary colors</a:t>
                      </a:r>
                      <a:r>
                        <a:rPr lang="en" sz="800">
                          <a:solidFill>
                            <a:srgbClr val="BFBFBF"/>
                          </a:solidFill>
                        </a:rPr>
                        <a:t>. These should be your first color choices and used more prominently than secondary colors</a:t>
                      </a:r>
                      <a:endParaRPr sz="8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6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62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1D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8C1D4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8E8E8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Gold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#FFC627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Maroon</a:t>
                      </a:r>
                      <a:r>
                        <a:rPr lang="en" sz="700">
                          <a:solidFill>
                            <a:srgbClr val="BFBFBF"/>
                          </a:solidFill>
                        </a:rPr>
                        <a:t> </a:t>
                      </a:r>
                      <a:br>
                        <a:rPr lang="en" sz="700">
                          <a:solidFill>
                            <a:srgbClr val="BFBFBF"/>
                          </a:solidFill>
                        </a:rPr>
                      </a:b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#8C1D40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Black</a:t>
                      </a:r>
                      <a:r>
                        <a:rPr lang="en" sz="700">
                          <a:solidFill>
                            <a:srgbClr val="BFBFBF"/>
                          </a:solidFill>
                        </a:rPr>
                        <a:t> </a:t>
                      </a:r>
                      <a:br>
                        <a:rPr lang="en" sz="700">
                          <a:solidFill>
                            <a:srgbClr val="BFBFBF"/>
                          </a:solidFill>
                        </a:rPr>
                      </a:b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#000000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White</a:t>
                      </a:r>
                      <a:r>
                        <a:rPr lang="en" sz="700">
                          <a:solidFill>
                            <a:srgbClr val="BFBFBF"/>
                          </a:solidFill>
                        </a:rPr>
                        <a:t> </a:t>
                      </a:r>
                      <a:br>
                        <a:rPr lang="en" sz="700">
                          <a:solidFill>
                            <a:srgbClr val="BFBFBF"/>
                          </a:solidFill>
                        </a:rPr>
                      </a:b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#FFFFFF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8E8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BFBFBF"/>
                          </a:solidFill>
                        </a:rPr>
                        <a:t>Secondary colors</a:t>
                      </a:r>
                      <a:r>
                        <a:rPr lang="en" sz="600">
                          <a:solidFill>
                            <a:srgbClr val="BFBFBF"/>
                          </a:solidFill>
                        </a:rPr>
                        <a:t>. Use as accents. Only use in addition to primary. May not to be used without primary brand colors. </a:t>
                      </a:r>
                      <a:endParaRPr sz="6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8BE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A3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7F3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F67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AB7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497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1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Gree</a:t>
                      </a: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n</a:t>
                      </a: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 #78BE20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Blue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#00A3E0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Orange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#FF7F32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Copper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#AF674B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Turquoise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#4AB7C4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Pink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#E74973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Gray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#747474</a:t>
                      </a:r>
                      <a:endParaRPr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BFBFBF"/>
                        </a:solidFill>
                      </a:endParaRPr>
                    </a:p>
                  </a:txBody>
                  <a:tcPr marL="91425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BFBFBF"/>
                          </a:solidFill>
                        </a:rPr>
                        <a:t>ASU Grayscale. </a:t>
                      </a:r>
                      <a:r>
                        <a:rPr lang="en" sz="500">
                          <a:solidFill>
                            <a:srgbClr val="BFBFBF"/>
                          </a:solidFill>
                        </a:rPr>
                        <a:t>For text, line and fill colors. ASU Gray is a part of this scale.</a:t>
                      </a:r>
                      <a:endParaRPr sz="5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 dirty="0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919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8484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474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7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b="1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Black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#000000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 1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#191919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 2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#484848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Gray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#747474</a:t>
                      </a:r>
                      <a:b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</a:b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(</a:t>
                      </a:r>
                      <a:r>
                        <a:rPr lang="en" sz="700">
                          <a:solidFill>
                            <a:srgbClr val="BFBFBF"/>
                          </a:solidFill>
                        </a:rPr>
                        <a:t>Gray 3)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 4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#BFBFBF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 5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#D0D0D0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 6</a:t>
                      </a:r>
                      <a:endParaRPr sz="700" b="1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#E8E8E8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Gray</a:t>
                      </a:r>
                      <a:r>
                        <a:rPr lang="en" sz="700" b="1" u="none" strike="noStrike" cap="none">
                          <a:solidFill>
                            <a:srgbClr val="BFBFBF"/>
                          </a:solidFill>
                        </a:rPr>
                        <a:t> </a:t>
                      </a: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7</a:t>
                      </a:r>
                      <a:r>
                        <a:rPr lang="en" sz="700" u="none" strike="noStrike" cap="none">
                          <a:solidFill>
                            <a:srgbClr val="BFBFBF"/>
                          </a:solidFill>
                        </a:rPr>
                        <a:t> #FAFAFA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 b="1">
                          <a:solidFill>
                            <a:srgbClr val="BFBFBF"/>
                          </a:solidFill>
                        </a:rPr>
                        <a:t>ASU White</a:t>
                      </a:r>
                      <a:r>
                        <a:rPr lang="en" sz="700">
                          <a:solidFill>
                            <a:srgbClr val="BFBFBF"/>
                          </a:solidFill>
                        </a:rPr>
                        <a:t> #FFFFFF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AFAFA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8100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 b="1">
                          <a:solidFill>
                            <a:srgbClr val="BFBFBF"/>
                          </a:solidFill>
                        </a:rPr>
                        <a:t>Color tints.</a:t>
                      </a:r>
                      <a:r>
                        <a:rPr lang="en" sz="500">
                          <a:solidFill>
                            <a:srgbClr val="BFBFBF"/>
                          </a:solidFill>
                        </a:rPr>
                        <a:t> Brand palette tint variations for use in data visualizations and spreadsheets</a:t>
                      </a:r>
                      <a:endParaRPr sz="5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0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1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C9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F5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6F0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A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D9D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2ED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D1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700" u="none" strike="noStrike" cap="none"/>
                    </a:p>
                  </a:txBody>
                  <a:tcPr marL="0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17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25% ASU Gold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#FFF1C9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25% ASU Maroon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#DFC9CF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25% ASU Green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#E9F5DB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25% ASU Blue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#D6F0FA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25% ASU Orange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#FFEADE</a:t>
                      </a:r>
                      <a:endParaRPr sz="700" u="none" strike="noStrike" cap="none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25% ASU Copper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#EBD9D2</a:t>
                      </a:r>
                      <a:endParaRPr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25% ASU Turquoise 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#D2EDF0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25% ASU Pink 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BFBFBF"/>
                          </a:solidFill>
                        </a:rPr>
                        <a:t>#F9D1DC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0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 dirty="0">
                        <a:solidFill>
                          <a:srgbClr val="191919"/>
                        </a:solidFill>
                      </a:endParaRPr>
                    </a:p>
                  </a:txBody>
                  <a:tcPr marL="91425" marR="91425" marT="91425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88" name="Google Shape;888;p152"/>
          <p:cNvGraphicFramePr/>
          <p:nvPr/>
        </p:nvGraphicFramePr>
        <p:xfrm>
          <a:off x="5969457" y="4075635"/>
          <a:ext cx="1023025" cy="821125"/>
        </p:xfrm>
        <a:graphic>
          <a:graphicData uri="http://schemas.openxmlformats.org/drawingml/2006/table">
            <a:tbl>
              <a:tblPr>
                <a:noFill/>
                <a:tableStyleId>{0D4E591C-C895-405B-A616-9AB38E543CB3}</a:tableStyleId>
              </a:tblPr>
              <a:tblGrid>
                <a:gridCol w="20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3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700" u="none" strike="noStrike" cap="none"/>
                    </a:p>
                  </a:txBody>
                  <a:tcPr marL="0" marR="0" marT="0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2F2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BFBFBF"/>
                          </a:solidFill>
                        </a:rPr>
                        <a:t>Error Red</a:t>
                      </a:r>
                      <a:endParaRPr sz="600" b="1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BFBFBF"/>
                          </a:solidFill>
                        </a:rPr>
                        <a:t>#CC2F2F </a:t>
                      </a:r>
                      <a:br>
                        <a:rPr lang="en" sz="600">
                          <a:solidFill>
                            <a:srgbClr val="BFBFBF"/>
                          </a:solidFill>
                        </a:rPr>
                      </a:br>
                      <a:endParaRPr sz="600">
                        <a:solidFill>
                          <a:srgbClr val="BFBFBF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 b="1">
                          <a:solidFill>
                            <a:srgbClr val="BFBFBF"/>
                          </a:solidFill>
                        </a:rPr>
                        <a:t>For digital use only</a:t>
                      </a:r>
                      <a:r>
                        <a:rPr lang="en" sz="600">
                          <a:solidFill>
                            <a:srgbClr val="BFBFBF"/>
                          </a:solidFill>
                        </a:rPr>
                        <a:t> to indicate system errors, issues or negative number values.</a:t>
                      </a:r>
                      <a:endParaRPr sz="700">
                        <a:solidFill>
                          <a:srgbClr val="BFBFBF"/>
                        </a:solidFill>
                      </a:endParaRPr>
                    </a:p>
                  </a:txBody>
                  <a:tcPr marL="45700" marR="0" marT="0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3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600">
                        <a:solidFill>
                          <a:srgbClr val="191919"/>
                        </a:solidFill>
                      </a:endParaRPr>
                    </a:p>
                  </a:txBody>
                  <a:tcPr marL="0" marR="0" marT="0" marB="0">
                    <a:lnL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91919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89" name="Google Shape;889;p1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175800" y="1304137"/>
            <a:ext cx="1376100" cy="1467087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152"/>
          <p:cNvSpPr/>
          <p:nvPr/>
        </p:nvSpPr>
        <p:spPr>
          <a:xfrm>
            <a:off x="7727200" y="916675"/>
            <a:ext cx="273300" cy="336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1 Person feature slide - 4 person">
  <p:cSld name="CUSTOM_23_1_1_1_1_1_1_2_1_1_1_1_2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16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" name="Photo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4902" y="1331576"/>
            <a:ext cx="1586700" cy="15867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423275" y="3127975"/>
            <a:ext cx="18282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body" idx="6"/>
          </p:nvPr>
        </p:nvSpPr>
        <p:spPr>
          <a:xfrm>
            <a:off x="423275" y="3431800"/>
            <a:ext cx="1828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6" name="Phot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516227" y="1331576"/>
            <a:ext cx="1586700" cy="15867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8"/>
          <p:cNvSpPr txBox="1">
            <a:spLocks noGrp="1"/>
          </p:cNvSpPr>
          <p:nvPr>
            <p:ph type="body" idx="7"/>
          </p:nvPr>
        </p:nvSpPr>
        <p:spPr>
          <a:xfrm>
            <a:off x="2516225" y="3127975"/>
            <a:ext cx="18282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8"/>
          </p:nvPr>
        </p:nvSpPr>
        <p:spPr>
          <a:xfrm>
            <a:off x="2516225" y="3431800"/>
            <a:ext cx="1828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7" name="Photo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4607552" y="1331576"/>
            <a:ext cx="1586700" cy="15867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" name="Google Shape;92;p18"/>
          <p:cNvSpPr txBox="1">
            <a:spLocks noGrp="1"/>
          </p:cNvSpPr>
          <p:nvPr>
            <p:ph type="body" idx="9"/>
          </p:nvPr>
        </p:nvSpPr>
        <p:spPr>
          <a:xfrm>
            <a:off x="4609175" y="3127975"/>
            <a:ext cx="18282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3"/>
          </p:nvPr>
        </p:nvSpPr>
        <p:spPr>
          <a:xfrm>
            <a:off x="4609175" y="3431800"/>
            <a:ext cx="1828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88" name="Photo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698877" y="1331576"/>
            <a:ext cx="1586700" cy="15867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18"/>
          <p:cNvSpPr txBox="1">
            <a:spLocks noGrp="1"/>
          </p:cNvSpPr>
          <p:nvPr>
            <p:ph type="body" idx="14"/>
          </p:nvPr>
        </p:nvSpPr>
        <p:spPr>
          <a:xfrm>
            <a:off x="6702125" y="3127975"/>
            <a:ext cx="18282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5"/>
          </p:nvPr>
        </p:nvSpPr>
        <p:spPr>
          <a:xfrm>
            <a:off x="6702125" y="3431800"/>
            <a:ext cx="1828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1 Person feature slide - 8 person">
  <p:cSld name="CUSTOM_23_1_1_1_1_1_1_2_1_1_1_1_2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subTitle" idx="28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9" name="Photo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4901" y="1197251"/>
            <a:ext cx="736500" cy="736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423275" y="20212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13"/>
          </p:nvPr>
        </p:nvSpPr>
        <p:spPr>
          <a:xfrm>
            <a:off x="423275" y="22474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921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1pPr>
            <a:lvl2pPr marL="914400" marR="0" lvl="1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2pPr>
            <a:lvl3pPr marL="1371600" marR="0" lvl="2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3pPr>
            <a:lvl4pPr marL="1828800" marR="0" lvl="3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4pPr>
            <a:lvl5pPr marL="2286000" marR="0" lvl="4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5pPr>
            <a:lvl6pPr marL="2743200" marR="0" lvl="5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6pPr>
            <a:lvl7pPr marL="3200400" marR="0" lvl="6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7pPr>
            <a:lvl8pPr marL="3657600" marR="0" lvl="7" indent="-2921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8pPr>
            <a:lvl9pPr marL="4114800" marR="0" lvl="8" indent="-2921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1" name="Phot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2521314" y="1197251"/>
            <a:ext cx="736500" cy="736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19"/>
          <p:cNvSpPr txBox="1">
            <a:spLocks noGrp="1"/>
          </p:cNvSpPr>
          <p:nvPr>
            <p:ph type="body" idx="14"/>
          </p:nvPr>
        </p:nvSpPr>
        <p:spPr>
          <a:xfrm>
            <a:off x="2514600" y="20212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5"/>
          </p:nvPr>
        </p:nvSpPr>
        <p:spPr>
          <a:xfrm>
            <a:off x="2514600" y="22474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Photo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4617726" y="1197251"/>
            <a:ext cx="736500" cy="736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19"/>
          <p:cNvSpPr txBox="1">
            <a:spLocks noGrp="1"/>
          </p:cNvSpPr>
          <p:nvPr>
            <p:ph type="body" idx="16"/>
          </p:nvPr>
        </p:nvSpPr>
        <p:spPr>
          <a:xfrm>
            <a:off x="4620300" y="20212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17"/>
          </p:nvPr>
        </p:nvSpPr>
        <p:spPr>
          <a:xfrm>
            <a:off x="4620300" y="22474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3" name="Photo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6714126" y="1197251"/>
            <a:ext cx="736500" cy="736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9"/>
          <p:cNvSpPr txBox="1">
            <a:spLocks noGrp="1"/>
          </p:cNvSpPr>
          <p:nvPr>
            <p:ph type="body" idx="18"/>
          </p:nvPr>
        </p:nvSpPr>
        <p:spPr>
          <a:xfrm>
            <a:off x="6726000" y="20212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9"/>
          </p:nvPr>
        </p:nvSpPr>
        <p:spPr>
          <a:xfrm>
            <a:off x="6726000" y="22474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Photo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424901" y="3028476"/>
            <a:ext cx="736500" cy="736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19"/>
          <p:cNvSpPr txBox="1">
            <a:spLocks noGrp="1"/>
          </p:cNvSpPr>
          <p:nvPr>
            <p:ph type="body" idx="20"/>
          </p:nvPr>
        </p:nvSpPr>
        <p:spPr>
          <a:xfrm>
            <a:off x="423275" y="38546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21"/>
          </p:nvPr>
        </p:nvSpPr>
        <p:spPr>
          <a:xfrm>
            <a:off x="423275" y="40808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5" name="Phot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7"/>
          </p:nvPr>
        </p:nvSpPr>
        <p:spPr>
          <a:xfrm>
            <a:off x="2521314" y="3028476"/>
            <a:ext cx="736500" cy="736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19"/>
          <p:cNvSpPr txBox="1">
            <a:spLocks noGrp="1"/>
          </p:cNvSpPr>
          <p:nvPr>
            <p:ph type="body" idx="22"/>
          </p:nvPr>
        </p:nvSpPr>
        <p:spPr>
          <a:xfrm>
            <a:off x="2514600" y="38546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23"/>
          </p:nvPr>
        </p:nvSpPr>
        <p:spPr>
          <a:xfrm>
            <a:off x="2514600" y="40808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6" name="Photo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8"/>
          </p:nvPr>
        </p:nvSpPr>
        <p:spPr>
          <a:xfrm>
            <a:off x="4617726" y="3028476"/>
            <a:ext cx="736500" cy="736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19"/>
          <p:cNvSpPr txBox="1">
            <a:spLocks noGrp="1"/>
          </p:cNvSpPr>
          <p:nvPr>
            <p:ph type="body" idx="24"/>
          </p:nvPr>
        </p:nvSpPr>
        <p:spPr>
          <a:xfrm>
            <a:off x="4620300" y="38546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25"/>
          </p:nvPr>
        </p:nvSpPr>
        <p:spPr>
          <a:xfrm>
            <a:off x="4620300" y="40808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7" name="Pho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9"/>
          </p:nvPr>
        </p:nvSpPr>
        <p:spPr>
          <a:xfrm>
            <a:off x="6714126" y="3028476"/>
            <a:ext cx="736500" cy="736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19"/>
          <p:cNvSpPr txBox="1">
            <a:spLocks noGrp="1"/>
          </p:cNvSpPr>
          <p:nvPr>
            <p:ph type="body" idx="26"/>
          </p:nvPr>
        </p:nvSpPr>
        <p:spPr>
          <a:xfrm>
            <a:off x="6726000" y="38546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7"/>
          </p:nvPr>
        </p:nvSpPr>
        <p:spPr>
          <a:xfrm>
            <a:off x="6726000" y="4080800"/>
            <a:ext cx="1990800" cy="2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1pPr>
            <a:lvl2pPr marL="914400" marR="0" lvl="1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4pPr>
            <a:lvl5pPr marL="2286000" marR="0" lvl="4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5pPr>
            <a:lvl6pPr marL="2743200" marR="0" lvl="5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6pPr>
            <a:lvl7pPr marL="3200400" marR="0" lvl="6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●"/>
              <a:defRPr sz="1000" i="0" u="none" strike="noStrike" cap="none">
                <a:solidFill>
                  <a:srgbClr val="000000"/>
                </a:solidFill>
              </a:defRPr>
            </a:lvl7pPr>
            <a:lvl8pPr marL="3657600" marR="0" lvl="7" indent="-292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Char char="○"/>
              <a:defRPr sz="1000" i="0" u="none" strike="noStrike" cap="none">
                <a:solidFill>
                  <a:srgbClr val="000000"/>
                </a:solidFill>
              </a:defRPr>
            </a:lvl8pPr>
            <a:lvl9pPr marL="4114800" marR="0" lvl="8" indent="-2921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000"/>
              <a:buChar char="■"/>
              <a:defRPr sz="10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1 Person feature slide - 6 person">
  <p:cSld name="CUSTOM_23_1_1_1_1_1_1_2_1_1_1_1_2_2_1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268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subTitle" idx="1"/>
          </p:nvPr>
        </p:nvSpPr>
        <p:spPr>
          <a:xfrm>
            <a:off x="427950" y="756000"/>
            <a:ext cx="8268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6" name="Photo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4900" y="1306975"/>
            <a:ext cx="1147800" cy="1147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20"/>
          <p:cNvSpPr txBox="1">
            <a:spLocks noGrp="1"/>
          </p:cNvSpPr>
          <p:nvPr>
            <p:ph type="body" idx="3"/>
          </p:nvPr>
        </p:nvSpPr>
        <p:spPr>
          <a:xfrm>
            <a:off x="1677475" y="1429975"/>
            <a:ext cx="12576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2" name="Phot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3255275" y="1306975"/>
            <a:ext cx="1147800" cy="1147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7"/>
          </p:nvPr>
        </p:nvSpPr>
        <p:spPr>
          <a:xfrm>
            <a:off x="4507850" y="1429975"/>
            <a:ext cx="12576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6" name="Photo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85650" y="1306975"/>
            <a:ext cx="1147800" cy="1147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p20"/>
          <p:cNvSpPr txBox="1">
            <a:spLocks noGrp="1"/>
          </p:cNvSpPr>
          <p:nvPr>
            <p:ph type="body" idx="14"/>
          </p:nvPr>
        </p:nvSpPr>
        <p:spPr>
          <a:xfrm>
            <a:off x="7338225" y="1429975"/>
            <a:ext cx="12576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0" name="Photo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424900" y="2791850"/>
            <a:ext cx="1147800" cy="1147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20"/>
          <p:cNvSpPr txBox="1">
            <a:spLocks noGrp="1"/>
          </p:cNvSpPr>
          <p:nvPr>
            <p:ph type="body" idx="5"/>
          </p:nvPr>
        </p:nvSpPr>
        <p:spPr>
          <a:xfrm>
            <a:off x="1677475" y="2914850"/>
            <a:ext cx="12576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4" name="Photo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8"/>
          </p:nvPr>
        </p:nvSpPr>
        <p:spPr>
          <a:xfrm>
            <a:off x="3255275" y="2791850"/>
            <a:ext cx="1147800" cy="1147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p20"/>
          <p:cNvSpPr txBox="1">
            <a:spLocks noGrp="1"/>
          </p:cNvSpPr>
          <p:nvPr>
            <p:ph type="body" idx="9"/>
          </p:nvPr>
        </p:nvSpPr>
        <p:spPr>
          <a:xfrm>
            <a:off x="4507850" y="2914850"/>
            <a:ext cx="12576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8" name="Phot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6085650" y="2778598"/>
            <a:ext cx="1147800" cy="11478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20"/>
          <p:cNvSpPr txBox="1">
            <a:spLocks noGrp="1"/>
          </p:cNvSpPr>
          <p:nvPr>
            <p:ph type="body" idx="16"/>
          </p:nvPr>
        </p:nvSpPr>
        <p:spPr>
          <a:xfrm>
            <a:off x="7338225" y="2914850"/>
            <a:ext cx="12576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1 Person feature slide - 9 person">
  <p:cSld name="CUSTOM_23_1_1_1_1_1_1_2_1_1_1_1_2_2_1_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268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1"/>
          <p:cNvSpPr txBox="1">
            <a:spLocks noGrp="1"/>
          </p:cNvSpPr>
          <p:nvPr>
            <p:ph type="subTitle" idx="1"/>
          </p:nvPr>
        </p:nvSpPr>
        <p:spPr>
          <a:xfrm>
            <a:off x="427950" y="756000"/>
            <a:ext cx="8268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41" name="Photo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4900" y="119725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21"/>
          <p:cNvSpPr txBox="1">
            <a:spLocks noGrp="1"/>
          </p:cNvSpPr>
          <p:nvPr>
            <p:ph type="body" idx="3"/>
          </p:nvPr>
        </p:nvSpPr>
        <p:spPr>
          <a:xfrm>
            <a:off x="1572775" y="122260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9" name="Photo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8"/>
          </p:nvPr>
        </p:nvSpPr>
        <p:spPr>
          <a:xfrm>
            <a:off x="3271187" y="119725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" name="Google Shape;150;p21"/>
          <p:cNvSpPr txBox="1">
            <a:spLocks noGrp="1"/>
          </p:cNvSpPr>
          <p:nvPr>
            <p:ph type="body" idx="9"/>
          </p:nvPr>
        </p:nvSpPr>
        <p:spPr>
          <a:xfrm>
            <a:off x="4419063" y="122260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5" name="Photo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6117487" y="119725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21"/>
          <p:cNvSpPr txBox="1">
            <a:spLocks noGrp="1"/>
          </p:cNvSpPr>
          <p:nvPr>
            <p:ph type="body" idx="18"/>
          </p:nvPr>
        </p:nvSpPr>
        <p:spPr>
          <a:xfrm>
            <a:off x="7265363" y="122260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5" name="Photo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424900" y="237710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21"/>
          <p:cNvSpPr txBox="1">
            <a:spLocks noGrp="1"/>
          </p:cNvSpPr>
          <p:nvPr>
            <p:ph type="body" idx="5"/>
          </p:nvPr>
        </p:nvSpPr>
        <p:spPr>
          <a:xfrm>
            <a:off x="1572775" y="240245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Photo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271187" y="237710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21"/>
          <p:cNvSpPr txBox="1">
            <a:spLocks noGrp="1"/>
          </p:cNvSpPr>
          <p:nvPr>
            <p:ph type="body" idx="14"/>
          </p:nvPr>
        </p:nvSpPr>
        <p:spPr>
          <a:xfrm>
            <a:off x="4419063" y="240245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7" name="Photo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9"/>
          </p:nvPr>
        </p:nvSpPr>
        <p:spPr>
          <a:xfrm>
            <a:off x="6117487" y="237710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21"/>
          <p:cNvSpPr txBox="1">
            <a:spLocks noGrp="1"/>
          </p:cNvSpPr>
          <p:nvPr>
            <p:ph type="body" idx="20"/>
          </p:nvPr>
        </p:nvSpPr>
        <p:spPr>
          <a:xfrm>
            <a:off x="7265363" y="240245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7" name="Photo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6"/>
          </p:nvPr>
        </p:nvSpPr>
        <p:spPr>
          <a:xfrm>
            <a:off x="424900" y="355695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21"/>
          <p:cNvSpPr txBox="1">
            <a:spLocks noGrp="1"/>
          </p:cNvSpPr>
          <p:nvPr>
            <p:ph type="body" idx="7"/>
          </p:nvPr>
        </p:nvSpPr>
        <p:spPr>
          <a:xfrm>
            <a:off x="1572775" y="358230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3" name="Photo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3271187" y="355695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21"/>
          <p:cNvSpPr txBox="1">
            <a:spLocks noGrp="1"/>
          </p:cNvSpPr>
          <p:nvPr>
            <p:ph type="body" idx="16"/>
          </p:nvPr>
        </p:nvSpPr>
        <p:spPr>
          <a:xfrm>
            <a:off x="4419063" y="358230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9" name="Photo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6117487" y="3556950"/>
            <a:ext cx="952500" cy="952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21"/>
          <p:cNvSpPr txBox="1">
            <a:spLocks noGrp="1"/>
          </p:cNvSpPr>
          <p:nvPr>
            <p:ph type="body" idx="22"/>
          </p:nvPr>
        </p:nvSpPr>
        <p:spPr>
          <a:xfrm>
            <a:off x="7265363" y="3582300"/>
            <a:ext cx="13623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marR="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1pPr>
            <a:lvl2pPr marL="914400" marR="0" lvl="1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2pPr>
            <a:lvl3pPr marL="1371600" marR="0" lvl="2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3pPr>
            <a:lvl4pPr marL="1828800" marR="0" lvl="3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4pPr>
            <a:lvl5pPr marL="2286000" marR="0" lvl="4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5pPr>
            <a:lvl6pPr marL="2743200" marR="0" lvl="5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6pPr>
            <a:lvl7pPr marL="3200400" marR="0" lvl="6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 sz="1200" i="0" u="none" strike="noStrike" cap="none">
                <a:solidFill>
                  <a:srgbClr val="000000"/>
                </a:solidFill>
              </a:defRPr>
            </a:lvl7pPr>
            <a:lvl8pPr marL="3657600" marR="0" lvl="7" indent="-30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 sz="1200" i="0" u="none" strike="noStrike" cap="none">
                <a:solidFill>
                  <a:srgbClr val="000000"/>
                </a:solidFill>
              </a:defRPr>
            </a:lvl8pPr>
            <a:lvl9pPr marL="4114800" marR="0" lvl="8" indent="-3048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Char char="■"/>
              <a:defRPr sz="12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2 Person feature slide - 2 person">
  <p:cSld name="CUSTOM_22_1_1_1_1_1_1_1_1_1_1_1_1_1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>
            <a:spLocks noGrp="1"/>
          </p:cNvSpPr>
          <p:nvPr>
            <p:ph type="title"/>
          </p:nvPr>
        </p:nvSpPr>
        <p:spPr>
          <a:xfrm>
            <a:off x="419750" y="315325"/>
            <a:ext cx="82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5"/>
          </p:nvPr>
        </p:nvSpPr>
        <p:spPr>
          <a:xfrm>
            <a:off x="420625" y="890400"/>
            <a:ext cx="2418900" cy="167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63" name="Google Shape;163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355850" y="888077"/>
            <a:ext cx="2627100" cy="30033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22"/>
          <p:cNvSpPr txBox="1">
            <a:spLocks noGrp="1"/>
          </p:cNvSpPr>
          <p:nvPr>
            <p:ph type="body" idx="1"/>
          </p:nvPr>
        </p:nvSpPr>
        <p:spPr>
          <a:xfrm>
            <a:off x="3355800" y="4050675"/>
            <a:ext cx="2627100" cy="7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  <p:sp>
        <p:nvSpPr>
          <p:cNvPr id="164" name="Google Shape;164;p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6178675" y="888024"/>
            <a:ext cx="2627100" cy="3003300"/>
          </a:xfrm>
          <a:prstGeom prst="rect">
            <a:avLst/>
          </a:prstGeom>
          <a:noFill/>
          <a:ln>
            <a:noFill/>
          </a:ln>
        </p:spPr>
      </p:sp>
      <p:sp>
        <p:nvSpPr>
          <p:cNvPr id="166" name="Google Shape;166;p22"/>
          <p:cNvSpPr txBox="1">
            <a:spLocks noGrp="1"/>
          </p:cNvSpPr>
          <p:nvPr>
            <p:ph type="body" idx="4"/>
          </p:nvPr>
        </p:nvSpPr>
        <p:spPr>
          <a:xfrm>
            <a:off x="6208408" y="4050675"/>
            <a:ext cx="2597400" cy="779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2 Person feature slide - 3 person">
  <p:cSld name="CUSTOM_23_1_1_1_1_1_1_1_1_1_1_1_1_1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>
            <a:spLocks noGrp="1"/>
          </p:cNvSpPr>
          <p:nvPr>
            <p:ph type="title"/>
          </p:nvPr>
        </p:nvSpPr>
        <p:spPr>
          <a:xfrm>
            <a:off x="419750" y="315325"/>
            <a:ext cx="82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23"/>
          <p:cNvSpPr txBox="1">
            <a:spLocks noGrp="1"/>
          </p:cNvSpPr>
          <p:nvPr>
            <p:ph type="subTitle" idx="7"/>
          </p:nvPr>
        </p:nvSpPr>
        <p:spPr>
          <a:xfrm>
            <a:off x="420625" y="890400"/>
            <a:ext cx="2418900" cy="167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70" name="Google Shape;170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355850" y="890401"/>
            <a:ext cx="1730700" cy="23559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23"/>
          <p:cNvSpPr txBox="1">
            <a:spLocks noGrp="1"/>
          </p:cNvSpPr>
          <p:nvPr>
            <p:ph type="body" idx="1"/>
          </p:nvPr>
        </p:nvSpPr>
        <p:spPr>
          <a:xfrm>
            <a:off x="3355800" y="3488427"/>
            <a:ext cx="1730700" cy="13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  <p:sp>
        <p:nvSpPr>
          <p:cNvPr id="171" name="Google Shape;171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5215455" y="890360"/>
            <a:ext cx="1730700" cy="2355900"/>
          </a:xfrm>
          <a:prstGeom prst="rect">
            <a:avLst/>
          </a:prstGeom>
          <a:noFill/>
          <a:ln>
            <a:noFill/>
          </a:ln>
        </p:spPr>
      </p:sp>
      <p:sp>
        <p:nvSpPr>
          <p:cNvPr id="174" name="Google Shape;174;p23"/>
          <p:cNvSpPr txBox="1">
            <a:spLocks noGrp="1"/>
          </p:cNvSpPr>
          <p:nvPr>
            <p:ph type="body" idx="5"/>
          </p:nvPr>
        </p:nvSpPr>
        <p:spPr>
          <a:xfrm>
            <a:off x="5256575" y="3488427"/>
            <a:ext cx="1730700" cy="13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  <p:sp>
        <p:nvSpPr>
          <p:cNvPr id="172" name="Google Shape;172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7075073" y="890387"/>
            <a:ext cx="1730700" cy="23559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23"/>
          <p:cNvSpPr txBox="1">
            <a:spLocks noGrp="1"/>
          </p:cNvSpPr>
          <p:nvPr>
            <p:ph type="body" idx="6"/>
          </p:nvPr>
        </p:nvSpPr>
        <p:spPr>
          <a:xfrm>
            <a:off x="7099075" y="3488427"/>
            <a:ext cx="1730700" cy="133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Title slide options →">
  <p:cSld name="CUSTOM_21_2">
    <p:bg>
      <p:bgPr>
        <a:solidFill>
          <a:schemeClr val="accent5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2411725" y="2070728"/>
            <a:ext cx="6288300" cy="9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Title slides</a:t>
            </a:r>
            <a:endParaRPr sz="7200" b="1">
              <a:solidFill>
                <a:srgbClr val="FFFFFF"/>
              </a:solidFill>
              <a:highlight>
                <a:srgbClr val="191919"/>
              </a:highlight>
            </a:endParaRPr>
          </a:p>
        </p:txBody>
      </p:sp>
      <p:sp>
        <p:nvSpPr>
          <p:cNvPr id="19" name="Google Shape;19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2 Person feature slide - 4 person">
  <p:cSld name="CUSTOM_22_1_1_1_1_1_1_1_1_1_1_1_2_2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 txBox="1">
            <a:spLocks noGrp="1"/>
          </p:cNvSpPr>
          <p:nvPr>
            <p:ph type="title"/>
          </p:nvPr>
        </p:nvSpPr>
        <p:spPr>
          <a:xfrm>
            <a:off x="419750" y="315325"/>
            <a:ext cx="8276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u="none" strike="noStrike" cap="none">
                <a:solidFill>
                  <a:schemeClr val="dk1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4"/>
          <p:cNvSpPr txBox="1">
            <a:spLocks noGrp="1"/>
          </p:cNvSpPr>
          <p:nvPr>
            <p:ph type="subTitle" idx="9"/>
          </p:nvPr>
        </p:nvSpPr>
        <p:spPr>
          <a:xfrm>
            <a:off x="420625" y="890400"/>
            <a:ext cx="2414100" cy="167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79" name="Google Shape;179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355850" y="895435"/>
            <a:ext cx="1290300" cy="166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3" name="Google Shape;183;p24"/>
          <p:cNvSpPr txBox="1">
            <a:spLocks noGrp="1"/>
          </p:cNvSpPr>
          <p:nvPr>
            <p:ph type="body" idx="1"/>
          </p:nvPr>
        </p:nvSpPr>
        <p:spPr>
          <a:xfrm>
            <a:off x="3355850" y="2761875"/>
            <a:ext cx="1278000" cy="206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  <p:sp>
        <p:nvSpPr>
          <p:cNvPr id="180" name="Google Shape;18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747126" y="895435"/>
            <a:ext cx="1290300" cy="166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4" name="Google Shape;184;p24"/>
          <p:cNvSpPr txBox="1">
            <a:spLocks noGrp="1"/>
          </p:cNvSpPr>
          <p:nvPr>
            <p:ph type="body" idx="6"/>
          </p:nvPr>
        </p:nvSpPr>
        <p:spPr>
          <a:xfrm>
            <a:off x="4759429" y="2761875"/>
            <a:ext cx="1278000" cy="206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  <p:sp>
        <p:nvSpPr>
          <p:cNvPr id="181" name="Google Shape;181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6131302" y="895435"/>
            <a:ext cx="1290300" cy="166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5" name="Google Shape;185;p24"/>
          <p:cNvSpPr txBox="1">
            <a:spLocks noGrp="1"/>
          </p:cNvSpPr>
          <p:nvPr>
            <p:ph type="body" idx="7"/>
          </p:nvPr>
        </p:nvSpPr>
        <p:spPr>
          <a:xfrm>
            <a:off x="6131296" y="2761875"/>
            <a:ext cx="1278000" cy="206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  <p:sp>
        <p:nvSpPr>
          <p:cNvPr id="182" name="Google Shape;182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7515479" y="895435"/>
            <a:ext cx="1290300" cy="166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6" name="Google Shape;186;p24"/>
          <p:cNvSpPr txBox="1">
            <a:spLocks noGrp="1"/>
          </p:cNvSpPr>
          <p:nvPr>
            <p:ph type="body" idx="8"/>
          </p:nvPr>
        </p:nvSpPr>
        <p:spPr>
          <a:xfrm>
            <a:off x="7534875" y="2761875"/>
            <a:ext cx="1278000" cy="206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1"/>
            </a:lvl1pPr>
            <a:lvl2pPr marL="914400" lvl="1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2pPr>
            <a:lvl3pPr marL="1371600" lvl="2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3pPr>
            <a:lvl4pPr marL="1828800" lvl="3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4pPr>
            <a:lvl5pPr marL="2286000" lvl="4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5pPr>
            <a:lvl6pPr marL="2743200" lvl="5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 b="1"/>
            </a:lvl6pPr>
            <a:lvl7pPr marL="3200400" lvl="6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 b="1"/>
            </a:lvl7pPr>
            <a:lvl8pPr marL="3657600" lvl="7" indent="-3048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 b="1"/>
            </a:lvl8pPr>
            <a:lvl9pPr marL="4114800" lvl="8" indent="-3048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Section intro slide options →">
  <p:cSld name="CUSTOM_20_1_1">
    <p:bg>
      <p:bgPr>
        <a:solidFill>
          <a:schemeClr val="accent5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5"/>
          <p:cNvSpPr txBox="1"/>
          <p:nvPr/>
        </p:nvSpPr>
        <p:spPr>
          <a:xfrm>
            <a:off x="2411725" y="1574245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Section intros and dividers</a:t>
            </a:r>
            <a:endParaRPr sz="7200" b="1">
              <a:solidFill>
                <a:srgbClr val="FFFFFF"/>
              </a:solidFill>
              <a:highlight>
                <a:srgbClr val="191919"/>
              </a:highlight>
            </a:endParaRPr>
          </a:p>
        </p:txBody>
      </p:sp>
      <p:sp>
        <p:nvSpPr>
          <p:cNvPr id="190" name="Google Shape;190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Section intro slide - White">
  <p:cSld name="CUSTOM_19_1_1_2"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29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subTitle" idx="1"/>
          </p:nvPr>
        </p:nvSpPr>
        <p:spPr>
          <a:xfrm>
            <a:off x="420600" y="3931450"/>
            <a:ext cx="8275200" cy="2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Section intro slide - Gold">
  <p:cSld name="CUSTOM_20_1_2">
    <p:bg>
      <p:bgPr>
        <a:solidFill>
          <a:schemeClr val="accen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29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0" name="Google Shape;200;p28"/>
          <p:cNvSpPr txBox="1">
            <a:spLocks noGrp="1"/>
          </p:cNvSpPr>
          <p:nvPr>
            <p:ph type="subTitle" idx="1"/>
          </p:nvPr>
        </p:nvSpPr>
        <p:spPr>
          <a:xfrm>
            <a:off x="420600" y="3931450"/>
            <a:ext cx="8275200" cy="2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highlight>
                  <a:schemeClr val="l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1 Section intro slide - Maroon">
  <p:cSld name="CUSTOM_19_1_2">
    <p:bg>
      <p:bgPr>
        <a:solidFill>
          <a:schemeClr val="accent2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29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3" name="Google Shape;203;p29"/>
          <p:cNvSpPr txBox="1">
            <a:spLocks noGrp="1"/>
          </p:cNvSpPr>
          <p:nvPr>
            <p:ph type="subTitle" idx="1"/>
          </p:nvPr>
        </p:nvSpPr>
        <p:spPr>
          <a:xfrm>
            <a:off x="420600" y="3931450"/>
            <a:ext cx="8275200" cy="2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highlight>
                  <a:schemeClr val="l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2 Section intro slide - Gold">
  <p:cSld name="CUSTOM_23_1_1_3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0"/>
          <p:cNvSpPr txBox="1">
            <a:spLocks noGrp="1"/>
          </p:cNvSpPr>
          <p:nvPr>
            <p:ph type="title"/>
          </p:nvPr>
        </p:nvSpPr>
        <p:spPr>
          <a:xfrm>
            <a:off x="0" y="1816500"/>
            <a:ext cx="9144000" cy="1530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411475" tIns="182875" rIns="411475" bIns="1828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2pPr>
            <a:lvl3pPr lvl="2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3pPr>
            <a:lvl4pPr lvl="3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4pPr>
            <a:lvl5pPr lvl="4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5pPr>
            <a:lvl6pPr lvl="5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6pPr>
            <a:lvl7pPr lvl="6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7pPr>
            <a:lvl8pPr lvl="7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8pPr>
            <a:lvl9pPr lvl="8">
              <a:spcBef>
                <a:spcPts val="800"/>
              </a:spcBef>
              <a:spcAft>
                <a:spcPts val="800"/>
              </a:spcAft>
              <a:buSzPts val="3200"/>
              <a:buNone/>
              <a:defRPr sz="32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2 Section intro slide - Maroon">
  <p:cSld name="CUSTOM_22_1_1_1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>
            <a:spLocks noGrp="1"/>
          </p:cNvSpPr>
          <p:nvPr>
            <p:ph type="title"/>
          </p:nvPr>
        </p:nvSpPr>
        <p:spPr>
          <a:xfrm>
            <a:off x="436325" y="1816550"/>
            <a:ext cx="8362800" cy="153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0" y="1816500"/>
            <a:ext cx="9144000" cy="1530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411475" tIns="182875" rIns="411475" bIns="1828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3200"/>
              <a:buNone/>
              <a:defRPr sz="32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2 Section intro slide - Photo">
  <p:cSld name="CUSTOM_22_1_1_1_2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00" y="-922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13" name="Google Shape;213;p33"/>
          <p:cNvSpPr txBox="1">
            <a:spLocks noGrp="1"/>
          </p:cNvSpPr>
          <p:nvPr>
            <p:ph type="title"/>
          </p:nvPr>
        </p:nvSpPr>
        <p:spPr>
          <a:xfrm>
            <a:off x="436325" y="1816550"/>
            <a:ext cx="8362800" cy="153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3"/>
          </p:nvPr>
        </p:nvSpPr>
        <p:spPr>
          <a:xfrm>
            <a:off x="0" y="1816500"/>
            <a:ext cx="9144000" cy="1530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411475" tIns="182875" rIns="411475" bIns="1828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 b="1"/>
            </a:lvl2pPr>
            <a:lvl3pPr lvl="2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3pPr>
            <a:lvl4pPr lvl="3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4pPr>
            <a:lvl5pPr lvl="4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5pPr>
            <a:lvl6pPr lvl="5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6pPr>
            <a:lvl7pPr lvl="6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7pPr>
            <a:lvl8pPr lvl="7">
              <a:spcBef>
                <a:spcPts val="800"/>
              </a:spcBef>
              <a:spcAft>
                <a:spcPts val="0"/>
              </a:spcAft>
              <a:buSzPts val="3200"/>
              <a:buNone/>
              <a:defRPr sz="3200" b="1"/>
            </a:lvl8pPr>
            <a:lvl9pPr lvl="8">
              <a:spcBef>
                <a:spcPts val="800"/>
              </a:spcBef>
              <a:spcAft>
                <a:spcPts val="800"/>
              </a:spcAft>
              <a:buSzPts val="3200"/>
              <a:buNone/>
              <a:defRPr sz="32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3 Section intro slide - White">
  <p:cSld name="CUSTOM_23_1_1_1_1_2_1_1_1_1_1_1_1_1_2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4"/>
          <p:cNvSpPr txBox="1">
            <a:spLocks noGrp="1"/>
          </p:cNvSpPr>
          <p:nvPr>
            <p:ph type="title"/>
          </p:nvPr>
        </p:nvSpPr>
        <p:spPr>
          <a:xfrm>
            <a:off x="420625" y="1144075"/>
            <a:ext cx="2414100" cy="29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800"/>
              </a:spcBef>
              <a:spcAft>
                <a:spcPts val="80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18" name="Google Shape;218;p34"/>
          <p:cNvSpPr txBox="1">
            <a:spLocks noGrp="1"/>
          </p:cNvSpPr>
          <p:nvPr>
            <p:ph type="subTitle" idx="1"/>
          </p:nvPr>
        </p:nvSpPr>
        <p:spPr>
          <a:xfrm>
            <a:off x="420625" y="737450"/>
            <a:ext cx="2414100" cy="25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216" name="Google Shape;216;p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255275" y="0"/>
            <a:ext cx="5889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3 Section intro slide - Black">
  <p:cSld name="CUSTOM_23_1_1_1_1_2_1_1_1_1_1_1_1_1_2_1_1">
    <p:bg>
      <p:bgPr>
        <a:solidFill>
          <a:schemeClr val="dk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>
            <a:spLocks noGrp="1"/>
          </p:cNvSpPr>
          <p:nvPr>
            <p:ph type="title"/>
          </p:nvPr>
        </p:nvSpPr>
        <p:spPr>
          <a:xfrm>
            <a:off x="420625" y="1144075"/>
            <a:ext cx="2414100" cy="29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800"/>
              </a:spcBef>
              <a:spcAft>
                <a:spcPts val="80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21" name="Google Shape;221;p35"/>
          <p:cNvSpPr txBox="1">
            <a:spLocks noGrp="1"/>
          </p:cNvSpPr>
          <p:nvPr>
            <p:ph type="subTitle" idx="1"/>
          </p:nvPr>
        </p:nvSpPr>
        <p:spPr>
          <a:xfrm>
            <a:off x="420625" y="737450"/>
            <a:ext cx="2414100" cy="25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222" name="Google Shape;222;p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255275" y="0"/>
            <a:ext cx="5889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1 Title slide - White">
  <p:cSld name="CUSTOM_20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29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>
            <a:off x="420600" y="3931450"/>
            <a:ext cx="8275200" cy="2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3" name="Google Shape;23;p4" descr="Arizona State Univerity logo"/>
          <p:cNvPicPr preferRelativeResize="0"/>
          <p:nvPr/>
        </p:nvPicPr>
        <p:blipFill rotWithShape="1">
          <a:blip r:embed="rId2">
            <a:alphaModFix/>
          </a:blip>
          <a:srcRect t="11215" b="11223"/>
          <a:stretch/>
        </p:blipFill>
        <p:spPr>
          <a:xfrm>
            <a:off x="244105" y="234939"/>
            <a:ext cx="2508149" cy="53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3 Section intro slide - Gold">
  <p:cSld name="CUSTOM_23_1_1_1_1_2_1_1_1_1_1_1_1_1_2_1_1_1">
    <p:bg>
      <p:bgPr>
        <a:solidFill>
          <a:schemeClr val="accent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6"/>
          <p:cNvSpPr txBox="1">
            <a:spLocks noGrp="1"/>
          </p:cNvSpPr>
          <p:nvPr>
            <p:ph type="title"/>
          </p:nvPr>
        </p:nvSpPr>
        <p:spPr>
          <a:xfrm>
            <a:off x="420625" y="1144075"/>
            <a:ext cx="2414100" cy="29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800"/>
              </a:spcBef>
              <a:spcAft>
                <a:spcPts val="80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subTitle" idx="1"/>
          </p:nvPr>
        </p:nvSpPr>
        <p:spPr>
          <a:xfrm>
            <a:off x="420625" y="737450"/>
            <a:ext cx="2414100" cy="25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226" name="Google Shape;226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255275" y="0"/>
            <a:ext cx="5889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3 Section intro slide - Maroon">
  <p:cSld name="CUSTOM_23_1_1_1_1_2_1_1_1_1_1_1_1_1_2_1_1_1_1">
    <p:bg>
      <p:bgPr>
        <a:solidFill>
          <a:schemeClr val="accent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420625" y="1144075"/>
            <a:ext cx="2414100" cy="2901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80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800"/>
              </a:spcBef>
              <a:spcAft>
                <a:spcPts val="80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subTitle" idx="1"/>
          </p:nvPr>
        </p:nvSpPr>
        <p:spPr>
          <a:xfrm>
            <a:off x="420625" y="737450"/>
            <a:ext cx="2414100" cy="257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230" name="Google Shape;230;p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3255275" y="0"/>
            <a:ext cx="5889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.4 Section intro slide">
  <p:cSld name="CUSTOM_23_1_1_2_1_1_1_1_1_1_1_1_2_1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225" y="-9225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38"/>
          <p:cNvSpPr txBox="1">
            <a:spLocks noGrp="1"/>
          </p:cNvSpPr>
          <p:nvPr>
            <p:ph type="title"/>
          </p:nvPr>
        </p:nvSpPr>
        <p:spPr>
          <a:xfrm>
            <a:off x="320175" y="320050"/>
            <a:ext cx="2514600" cy="869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>
                <a:highlight>
                  <a:schemeClr val="accent1"/>
                </a:highlight>
              </a:defRPr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>
                <a:highlight>
                  <a:schemeClr val="accent1"/>
                </a:highlight>
              </a:defRPr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>
                <a:highlight>
                  <a:schemeClr val="accent1"/>
                </a:highlight>
              </a:defRPr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>
                <a:highlight>
                  <a:schemeClr val="accent1"/>
                </a:highlight>
              </a:defRPr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>
                <a:highlight>
                  <a:schemeClr val="accent1"/>
                </a:highlight>
              </a:defRPr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>
                <a:highlight>
                  <a:schemeClr val="accent1"/>
                </a:highlight>
              </a:defRPr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  <a:defRPr sz="3200">
                <a:highlight>
                  <a:schemeClr val="accent1"/>
                </a:highlight>
              </a:defRPr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3200"/>
              <a:buNone/>
              <a:defRPr sz="32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sp>
        <p:nvSpPr>
          <p:cNvPr id="234" name="Google Shape;234;p38"/>
          <p:cNvSpPr txBox="1">
            <a:spLocks noGrp="1"/>
          </p:cNvSpPr>
          <p:nvPr>
            <p:ph type="subTitle" idx="1"/>
          </p:nvPr>
        </p:nvSpPr>
        <p:spPr>
          <a:xfrm>
            <a:off x="320050" y="1189450"/>
            <a:ext cx="2514600" cy="12003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Title and text slide options →">
  <p:cSld name="CUSTOM_23_1_1_2">
    <p:bg>
      <p:bgPr>
        <a:solidFill>
          <a:schemeClr val="accent5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/>
        </p:nvSpPr>
        <p:spPr>
          <a:xfrm>
            <a:off x="2411725" y="1598453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Title and</a:t>
            </a:r>
            <a:b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</a:b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text slides</a:t>
            </a:r>
            <a:endParaRPr sz="7200" b="1">
              <a:solidFill>
                <a:srgbClr val="191919"/>
              </a:solidFill>
            </a:endParaRPr>
          </a:p>
        </p:txBody>
      </p:sp>
      <p:sp>
        <p:nvSpPr>
          <p:cNvPr id="237" name="Google Shape;237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.0 Standard slide">
  <p:cSld name="CUSTOM_22_1_1_1_1_1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0"/>
          <p:cNvSpPr txBox="1">
            <a:spLocks noGrp="1"/>
          </p:cNvSpPr>
          <p:nvPr>
            <p:ph type="body" idx="1"/>
          </p:nvPr>
        </p:nvSpPr>
        <p:spPr>
          <a:xfrm>
            <a:off x="420900" y="994550"/>
            <a:ext cx="8271600" cy="318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.0 Standard slide with subtitle">
  <p:cSld name="CUSTOM_22_1_1_1_1_1_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subTitle" idx="2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body" idx="1"/>
          </p:nvPr>
        </p:nvSpPr>
        <p:spPr>
          <a:xfrm>
            <a:off x="420900" y="1125700"/>
            <a:ext cx="82716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Title and text slide - 1 column - White">
  <p:cSld name="CUSTOM_22_1_1_1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2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2"/>
          <p:cNvSpPr txBox="1">
            <a:spLocks noGrp="1"/>
          </p:cNvSpPr>
          <p:nvPr>
            <p:ph type="subTitle" idx="2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2"/>
          <p:cNvSpPr txBox="1">
            <a:spLocks noGrp="1"/>
          </p:cNvSpPr>
          <p:nvPr>
            <p:ph type="body" idx="1"/>
          </p:nvPr>
        </p:nvSpPr>
        <p:spPr>
          <a:xfrm>
            <a:off x="420900" y="1125700"/>
            <a:ext cx="82716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Title and text slide - 1 column - Black">
  <p:cSld name="CUSTOM_23_1_1_1_1_3">
    <p:bg>
      <p:bgPr>
        <a:solidFill>
          <a:schemeClr val="dk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3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3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8275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Title and text slide - 2 column - White">
  <p:cSld name="CUSTOM_22_1_1_1_1_1_1_3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4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4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4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41055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7" name="Google Shape;257;p44"/>
          <p:cNvSpPr txBox="1">
            <a:spLocks noGrp="1"/>
          </p:cNvSpPr>
          <p:nvPr>
            <p:ph type="body" idx="3"/>
          </p:nvPr>
        </p:nvSpPr>
        <p:spPr>
          <a:xfrm>
            <a:off x="4617725" y="1125700"/>
            <a:ext cx="4078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Title and text slide - 2 column - Black">
  <p:cSld name="CUSTOM_22_1_1_1_1_1_1_3_1">
    <p:bg>
      <p:bgPr>
        <a:solidFill>
          <a:schemeClr val="dk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5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45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41055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45"/>
          <p:cNvSpPr txBox="1">
            <a:spLocks noGrp="1"/>
          </p:cNvSpPr>
          <p:nvPr>
            <p:ph type="body" idx="3"/>
          </p:nvPr>
        </p:nvSpPr>
        <p:spPr>
          <a:xfrm>
            <a:off x="4617725" y="1125700"/>
            <a:ext cx="4078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1 Title slide - Gold">
  <p:cSld name="CUSTOM_20_2_2">
    <p:bg>
      <p:bgPr>
        <a:solidFill>
          <a:schemeClr val="accen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29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ubTitle" idx="1"/>
          </p:nvPr>
        </p:nvSpPr>
        <p:spPr>
          <a:xfrm>
            <a:off x="420600" y="3931450"/>
            <a:ext cx="8275200" cy="2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1" name="Google Shape;31;p6" descr="Arizona State Univerity logo"/>
          <p:cNvPicPr preferRelativeResize="0"/>
          <p:nvPr/>
        </p:nvPicPr>
        <p:blipFill rotWithShape="1">
          <a:blip r:embed="rId2">
            <a:alphaModFix/>
          </a:blip>
          <a:srcRect t="11215" b="11223"/>
          <a:stretch/>
        </p:blipFill>
        <p:spPr>
          <a:xfrm>
            <a:off x="244105" y="234939"/>
            <a:ext cx="2508149" cy="53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Title and text slide - 3 column - White">
  <p:cSld name="CUSTOM_22_1_1_1_1_1_1_3_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6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6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6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2725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46"/>
          <p:cNvSpPr txBox="1">
            <a:spLocks noGrp="1"/>
          </p:cNvSpPr>
          <p:nvPr>
            <p:ph type="body" idx="3"/>
          </p:nvPr>
        </p:nvSpPr>
        <p:spPr>
          <a:xfrm>
            <a:off x="3206742" y="1125700"/>
            <a:ext cx="2707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46"/>
          <p:cNvSpPr txBox="1">
            <a:spLocks noGrp="1"/>
          </p:cNvSpPr>
          <p:nvPr>
            <p:ph type="body" idx="4"/>
          </p:nvPr>
        </p:nvSpPr>
        <p:spPr>
          <a:xfrm>
            <a:off x="5989000" y="1125700"/>
            <a:ext cx="2707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Title and text slide - 3 column - Black">
  <p:cSld name="CUSTOM_22_1_1_1_1_1_1_3_2_1">
    <p:bg>
      <p:bgPr>
        <a:solidFill>
          <a:schemeClr val="dk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7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47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2725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3" name="Google Shape;273;p47"/>
          <p:cNvSpPr txBox="1">
            <a:spLocks noGrp="1"/>
          </p:cNvSpPr>
          <p:nvPr>
            <p:ph type="body" idx="3"/>
          </p:nvPr>
        </p:nvSpPr>
        <p:spPr>
          <a:xfrm>
            <a:off x="3206742" y="1125700"/>
            <a:ext cx="2707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4" name="Google Shape;274;p47"/>
          <p:cNvSpPr txBox="1">
            <a:spLocks noGrp="1"/>
          </p:cNvSpPr>
          <p:nvPr>
            <p:ph type="body" idx="4"/>
          </p:nvPr>
        </p:nvSpPr>
        <p:spPr>
          <a:xfrm>
            <a:off x="5989000" y="1125700"/>
            <a:ext cx="2707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Title and text slide - 4 column - White">
  <p:cSld name="CUSTOM_22_1_1_1_1_1_1_3_2_2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8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48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1993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79" name="Google Shape;279;p48"/>
          <p:cNvSpPr txBox="1">
            <a:spLocks noGrp="1"/>
          </p:cNvSpPr>
          <p:nvPr>
            <p:ph type="body" idx="3"/>
          </p:nvPr>
        </p:nvSpPr>
        <p:spPr>
          <a:xfrm>
            <a:off x="2514600" y="1125700"/>
            <a:ext cx="2011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80" name="Google Shape;280;p48"/>
          <p:cNvSpPr txBox="1">
            <a:spLocks noGrp="1"/>
          </p:cNvSpPr>
          <p:nvPr>
            <p:ph type="body" idx="4"/>
          </p:nvPr>
        </p:nvSpPr>
        <p:spPr>
          <a:xfrm>
            <a:off x="4620525" y="1125700"/>
            <a:ext cx="1993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81" name="Google Shape;281;p48"/>
          <p:cNvSpPr txBox="1">
            <a:spLocks noGrp="1"/>
          </p:cNvSpPr>
          <p:nvPr>
            <p:ph type="body" idx="5"/>
          </p:nvPr>
        </p:nvSpPr>
        <p:spPr>
          <a:xfrm>
            <a:off x="6711700" y="1125700"/>
            <a:ext cx="1984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1 Title and text slide - 4 column - Black">
  <p:cSld name="CUSTOM_22_1_1_1_1_1_1_3_2_2_1">
    <p:bg>
      <p:bgPr>
        <a:solidFill>
          <a:schemeClr val="dk1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9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l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1993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49"/>
          <p:cNvSpPr txBox="1">
            <a:spLocks noGrp="1"/>
          </p:cNvSpPr>
          <p:nvPr>
            <p:ph type="body" idx="3"/>
          </p:nvPr>
        </p:nvSpPr>
        <p:spPr>
          <a:xfrm>
            <a:off x="2514600" y="1125700"/>
            <a:ext cx="2011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49"/>
          <p:cNvSpPr txBox="1">
            <a:spLocks noGrp="1"/>
          </p:cNvSpPr>
          <p:nvPr>
            <p:ph type="body" idx="4"/>
          </p:nvPr>
        </p:nvSpPr>
        <p:spPr>
          <a:xfrm>
            <a:off x="4620525" y="1125700"/>
            <a:ext cx="1993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49"/>
          <p:cNvSpPr txBox="1">
            <a:spLocks noGrp="1"/>
          </p:cNvSpPr>
          <p:nvPr>
            <p:ph type="body" idx="5"/>
          </p:nvPr>
        </p:nvSpPr>
        <p:spPr>
          <a:xfrm>
            <a:off x="6711700" y="1125700"/>
            <a:ext cx="19842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E4696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2 Title and text slide - 2 column">
  <p:cSld name="CUSTOM_23_1_1_1_1_2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0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0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0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40314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50"/>
          <p:cNvSpPr txBox="1">
            <a:spLocks noGrp="1"/>
          </p:cNvSpPr>
          <p:nvPr>
            <p:ph type="body" idx="3"/>
          </p:nvPr>
        </p:nvSpPr>
        <p:spPr>
          <a:xfrm>
            <a:off x="4664550" y="1125700"/>
            <a:ext cx="40314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cxnSp>
        <p:nvCxnSpPr>
          <p:cNvPr id="290" name="Google Shape;290;p5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72456" y="1245696"/>
            <a:ext cx="0" cy="29454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2 Title and text slide - 3 column">
  <p:cSld name="CUSTOM_22_1_1_1_1_1_1_2_2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1"/>
          <p:cNvSpPr txBox="1">
            <a:spLocks noGrp="1"/>
          </p:cNvSpPr>
          <p:nvPr>
            <p:ph type="subTitle" idx="4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51"/>
          <p:cNvSpPr txBox="1">
            <a:spLocks noGrp="1"/>
          </p:cNvSpPr>
          <p:nvPr>
            <p:ph type="body" idx="1"/>
          </p:nvPr>
        </p:nvSpPr>
        <p:spPr>
          <a:xfrm>
            <a:off x="420900" y="1125700"/>
            <a:ext cx="2413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97" name="Google Shape;297;p51"/>
          <p:cNvSpPr txBox="1">
            <a:spLocks noGrp="1"/>
          </p:cNvSpPr>
          <p:nvPr>
            <p:ph type="body" idx="2"/>
          </p:nvPr>
        </p:nvSpPr>
        <p:spPr>
          <a:xfrm>
            <a:off x="3352900" y="1125700"/>
            <a:ext cx="2413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51"/>
          <p:cNvSpPr txBox="1">
            <a:spLocks noGrp="1"/>
          </p:cNvSpPr>
          <p:nvPr>
            <p:ph type="body" idx="3"/>
          </p:nvPr>
        </p:nvSpPr>
        <p:spPr>
          <a:xfrm>
            <a:off x="6284900" y="1125700"/>
            <a:ext cx="2413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cxnSp>
        <p:nvCxnSpPr>
          <p:cNvPr id="300" name="Google Shape;300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093809" y="1189525"/>
            <a:ext cx="0" cy="2986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39142" y="1189525"/>
            <a:ext cx="0" cy="2986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2 Title and text slide - 4 column">
  <p:cSld name="CUSTOM_23_1_1_1_1_1_1_1_1_3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2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2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52"/>
          <p:cNvSpPr txBox="1">
            <a:spLocks noGrp="1"/>
          </p:cNvSpPr>
          <p:nvPr>
            <p:ph type="body" idx="2"/>
          </p:nvPr>
        </p:nvSpPr>
        <p:spPr>
          <a:xfrm>
            <a:off x="420900" y="1125700"/>
            <a:ext cx="1900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2" name="Google Shape;312;p52"/>
          <p:cNvSpPr txBox="1">
            <a:spLocks noGrp="1"/>
          </p:cNvSpPr>
          <p:nvPr>
            <p:ph type="body" idx="5"/>
          </p:nvPr>
        </p:nvSpPr>
        <p:spPr>
          <a:xfrm>
            <a:off x="2568925" y="1125700"/>
            <a:ext cx="1900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1" name="Google Shape;311;p52"/>
          <p:cNvSpPr txBox="1">
            <a:spLocks noGrp="1"/>
          </p:cNvSpPr>
          <p:nvPr>
            <p:ph type="body" idx="4"/>
          </p:nvPr>
        </p:nvSpPr>
        <p:spPr>
          <a:xfrm>
            <a:off x="4664813" y="1125700"/>
            <a:ext cx="1900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0" name="Google Shape;310;p52"/>
          <p:cNvSpPr txBox="1">
            <a:spLocks noGrp="1"/>
          </p:cNvSpPr>
          <p:nvPr>
            <p:ph type="body" idx="3"/>
          </p:nvPr>
        </p:nvSpPr>
        <p:spPr>
          <a:xfrm>
            <a:off x="6798850" y="1125700"/>
            <a:ext cx="1900800" cy="305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06" name="Google Shape;306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2466663" y="1189525"/>
            <a:ext cx="0" cy="2986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8" name="Google Shape;308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71988" y="1189525"/>
            <a:ext cx="0" cy="2986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9" name="Google Shape;309;p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658413" y="1189525"/>
            <a:ext cx="0" cy="2986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2 Title and text slide - 4 text areas">
  <p:cSld name="CUSTOM_23_1_1_1_1_1_1_2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3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3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52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3"/>
          <p:cNvSpPr txBox="1">
            <a:spLocks noGrp="1"/>
          </p:cNvSpPr>
          <p:nvPr>
            <p:ph type="body" idx="3"/>
          </p:nvPr>
        </p:nvSpPr>
        <p:spPr>
          <a:xfrm>
            <a:off x="420625" y="1125700"/>
            <a:ext cx="4002600" cy="144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17" name="Google Shape;317;p53"/>
          <p:cNvSpPr txBox="1">
            <a:spLocks noGrp="1"/>
          </p:cNvSpPr>
          <p:nvPr>
            <p:ph type="body" idx="2"/>
          </p:nvPr>
        </p:nvSpPr>
        <p:spPr>
          <a:xfrm>
            <a:off x="4693400" y="1125700"/>
            <a:ext cx="4002600" cy="144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21" name="Google Shape;321;p53"/>
          <p:cNvSpPr txBox="1">
            <a:spLocks noGrp="1"/>
          </p:cNvSpPr>
          <p:nvPr>
            <p:ph type="body" idx="5"/>
          </p:nvPr>
        </p:nvSpPr>
        <p:spPr>
          <a:xfrm>
            <a:off x="420625" y="2732450"/>
            <a:ext cx="4002600" cy="144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20" name="Google Shape;320;p53"/>
          <p:cNvSpPr txBox="1">
            <a:spLocks noGrp="1"/>
          </p:cNvSpPr>
          <p:nvPr>
            <p:ph type="body" idx="4"/>
          </p:nvPr>
        </p:nvSpPr>
        <p:spPr>
          <a:xfrm>
            <a:off x="4693400" y="2732450"/>
            <a:ext cx="4002600" cy="144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cxnSp>
        <p:nvCxnSpPr>
          <p:cNvPr id="314" name="Google Shape;314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72456" y="1112895"/>
            <a:ext cx="0" cy="1452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572456" y="2719645"/>
            <a:ext cx="0" cy="14526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1 column - Gray">
  <p:cSld name="CUSTOM_23_1_1_1_1_1_1_2_1_1_1_1_1_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4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54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54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8272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1 column - Gold">
  <p:cSld name="CUSTOM_23_1_1_1_1_1_1_2_1_1_1_1_1_1_5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5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55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5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8272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1 Title slide - Maroon">
  <p:cSld name="CUSTOM_20_2_3">
    <p:bg>
      <p:bgPr>
        <a:solidFill>
          <a:schemeClr val="accent2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2937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ubTitle" idx="1"/>
          </p:nvPr>
        </p:nvSpPr>
        <p:spPr>
          <a:xfrm>
            <a:off x="420600" y="3931450"/>
            <a:ext cx="8275200" cy="244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>
                <a:highlight>
                  <a:schemeClr val="l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35" name="Google Shape;35;p7" descr="Arizona State Univerity logo"/>
          <p:cNvPicPr preferRelativeResize="0"/>
          <p:nvPr/>
        </p:nvPicPr>
        <p:blipFill rotWithShape="1">
          <a:blip r:embed="rId2">
            <a:alphaModFix/>
          </a:blip>
          <a:srcRect t="11215" b="11223"/>
          <a:stretch/>
        </p:blipFill>
        <p:spPr>
          <a:xfrm>
            <a:off x="244105" y="234939"/>
            <a:ext cx="2508149" cy="53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1 column - Black">
  <p:cSld name="CUSTOM_23_1_1_1_1_1_1_2_1_1_1_1_1_1_2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6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56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56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8272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1 column - Maroon">
  <p:cSld name="CUSTOM_23_1_1_1_1_1_1_2_1_1_1_1_1_1_2_1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7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0" name="Google Shape;340;p57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7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8272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2 column - Gray">
  <p:cSld name="CUSTOM_23_1_1_1_1_1_1_2_1_1_1_1_1_1_4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58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58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8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41031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47" name="Google Shape;347;p58"/>
          <p:cNvSpPr txBox="1">
            <a:spLocks noGrp="1"/>
          </p:cNvSpPr>
          <p:nvPr>
            <p:ph type="body" idx="3"/>
          </p:nvPr>
        </p:nvSpPr>
        <p:spPr>
          <a:xfrm>
            <a:off x="4617725" y="1761025"/>
            <a:ext cx="40782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2 column - Gold">
  <p:cSld name="CUSTOM_23_1_1_1_1_1_1_2_1_1_1_1_1_1_4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9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9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9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41031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9"/>
          <p:cNvSpPr txBox="1">
            <a:spLocks noGrp="1"/>
          </p:cNvSpPr>
          <p:nvPr>
            <p:ph type="body" idx="3"/>
          </p:nvPr>
        </p:nvSpPr>
        <p:spPr>
          <a:xfrm>
            <a:off x="4617725" y="1761025"/>
            <a:ext cx="40782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2 column - Black">
  <p:cSld name="CUSTOM_23_1_1_1_1_1_1_2_1_1_1_1_1_1_2_4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60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7" name="Google Shape;357;p60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0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41031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59" name="Google Shape;359;p60"/>
          <p:cNvSpPr txBox="1">
            <a:spLocks noGrp="1"/>
          </p:cNvSpPr>
          <p:nvPr>
            <p:ph type="body" idx="3"/>
          </p:nvPr>
        </p:nvSpPr>
        <p:spPr>
          <a:xfrm>
            <a:off x="4617725" y="1761025"/>
            <a:ext cx="40782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2 column - Maroon">
  <p:cSld name="CUSTOM_23_1_1_1_1_1_1_2_1_1_1_1_1_1_2_1_3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61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3" name="Google Shape;363;p61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1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41031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65" name="Google Shape;365;p61"/>
          <p:cNvSpPr txBox="1">
            <a:spLocks noGrp="1"/>
          </p:cNvSpPr>
          <p:nvPr>
            <p:ph type="body" idx="3"/>
          </p:nvPr>
        </p:nvSpPr>
        <p:spPr>
          <a:xfrm>
            <a:off x="4617725" y="1761025"/>
            <a:ext cx="40782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3 column - Gray">
  <p:cSld name="CUSTOM_23_1_1_1_1_1_1_2_1_1_1_1_1_1_3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62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9" name="Google Shape;369;p62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62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62"/>
          <p:cNvSpPr txBox="1">
            <a:spLocks noGrp="1"/>
          </p:cNvSpPr>
          <p:nvPr>
            <p:ph type="body" idx="3"/>
          </p:nvPr>
        </p:nvSpPr>
        <p:spPr>
          <a:xfrm>
            <a:off x="3225736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62"/>
          <p:cNvSpPr txBox="1">
            <a:spLocks noGrp="1"/>
          </p:cNvSpPr>
          <p:nvPr>
            <p:ph type="body" idx="4"/>
          </p:nvPr>
        </p:nvSpPr>
        <p:spPr>
          <a:xfrm>
            <a:off x="6028197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3 column - Gold">
  <p:cSld name="CUSTOM_23_1_1_1_1_1_1_2_1_1_1_1_1_1_3_1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63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63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63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63"/>
          <p:cNvSpPr txBox="1">
            <a:spLocks noGrp="1"/>
          </p:cNvSpPr>
          <p:nvPr>
            <p:ph type="body" idx="3"/>
          </p:nvPr>
        </p:nvSpPr>
        <p:spPr>
          <a:xfrm>
            <a:off x="3225736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79" name="Google Shape;379;p63"/>
          <p:cNvSpPr txBox="1">
            <a:spLocks noGrp="1"/>
          </p:cNvSpPr>
          <p:nvPr>
            <p:ph type="body" idx="4"/>
          </p:nvPr>
        </p:nvSpPr>
        <p:spPr>
          <a:xfrm>
            <a:off x="6028197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3 column - Black">
  <p:cSld name="CUSTOM_23_1_1_1_1_1_1_2_1_1_1_1_1_1_2_2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64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3" name="Google Shape;383;p64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64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64"/>
          <p:cNvSpPr txBox="1">
            <a:spLocks noGrp="1"/>
          </p:cNvSpPr>
          <p:nvPr>
            <p:ph type="body" idx="3"/>
          </p:nvPr>
        </p:nvSpPr>
        <p:spPr>
          <a:xfrm>
            <a:off x="3225736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86" name="Google Shape;386;p64"/>
          <p:cNvSpPr txBox="1">
            <a:spLocks noGrp="1"/>
          </p:cNvSpPr>
          <p:nvPr>
            <p:ph type="body" idx="4"/>
          </p:nvPr>
        </p:nvSpPr>
        <p:spPr>
          <a:xfrm>
            <a:off x="6028197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3 column - Maroon">
  <p:cSld name="CUSTOM_23_1_1_1_1_1_1_2_1_1_1_1_1_1_2_1_1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5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0" name="Google Shape;390;p65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65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65"/>
          <p:cNvSpPr txBox="1">
            <a:spLocks noGrp="1"/>
          </p:cNvSpPr>
          <p:nvPr>
            <p:ph type="body" idx="3"/>
          </p:nvPr>
        </p:nvSpPr>
        <p:spPr>
          <a:xfrm>
            <a:off x="3225736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3" name="Google Shape;393;p65"/>
          <p:cNvSpPr txBox="1">
            <a:spLocks noGrp="1"/>
          </p:cNvSpPr>
          <p:nvPr>
            <p:ph type="body" idx="4"/>
          </p:nvPr>
        </p:nvSpPr>
        <p:spPr>
          <a:xfrm>
            <a:off x="6028197" y="1761025"/>
            <a:ext cx="26679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2 Title slide - White">
  <p:cSld name="CUSTOM_19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318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ubTitle" idx="1"/>
          </p:nvPr>
        </p:nvSpPr>
        <p:spPr>
          <a:xfrm>
            <a:off x="420625" y="629875"/>
            <a:ext cx="8275200" cy="2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pic>
        <p:nvPicPr>
          <p:cNvPr id="39" name="Google Shape;39;p8" descr="Arizona State Univerity logo"/>
          <p:cNvPicPr preferRelativeResize="0"/>
          <p:nvPr/>
        </p:nvPicPr>
        <p:blipFill rotWithShape="1">
          <a:blip r:embed="rId2">
            <a:alphaModFix/>
          </a:blip>
          <a:srcRect t="11215" b="11223"/>
          <a:stretch/>
        </p:blipFill>
        <p:spPr>
          <a:xfrm>
            <a:off x="6460548" y="4378866"/>
            <a:ext cx="2508149" cy="53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4 column - Gray">
  <p:cSld name="CUSTOM_23_1_1_1_1_1_1_2_1_1_1_1_1_1_2_3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66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66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6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66"/>
          <p:cNvSpPr txBox="1">
            <a:spLocks noGrp="1"/>
          </p:cNvSpPr>
          <p:nvPr>
            <p:ph type="body" idx="3"/>
          </p:nvPr>
        </p:nvSpPr>
        <p:spPr>
          <a:xfrm>
            <a:off x="2514600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66"/>
          <p:cNvSpPr txBox="1">
            <a:spLocks noGrp="1"/>
          </p:cNvSpPr>
          <p:nvPr>
            <p:ph type="body" idx="4"/>
          </p:nvPr>
        </p:nvSpPr>
        <p:spPr>
          <a:xfrm>
            <a:off x="4605925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66"/>
          <p:cNvSpPr txBox="1">
            <a:spLocks noGrp="1"/>
          </p:cNvSpPr>
          <p:nvPr>
            <p:ph type="body" idx="5"/>
          </p:nvPr>
        </p:nvSpPr>
        <p:spPr>
          <a:xfrm>
            <a:off x="6697250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4 column - Gold">
  <p:cSld name="CUSTOM_23_1_1_1_1_1_1_2_1_1_1_1_1_1_2_3_2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67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Arial"/>
              <a:buNone/>
              <a:defRPr sz="3200" b="1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67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67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67"/>
          <p:cNvSpPr txBox="1">
            <a:spLocks noGrp="1"/>
          </p:cNvSpPr>
          <p:nvPr>
            <p:ph type="body" idx="3"/>
          </p:nvPr>
        </p:nvSpPr>
        <p:spPr>
          <a:xfrm>
            <a:off x="2514600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67"/>
          <p:cNvSpPr txBox="1">
            <a:spLocks noGrp="1"/>
          </p:cNvSpPr>
          <p:nvPr>
            <p:ph type="body" idx="4"/>
          </p:nvPr>
        </p:nvSpPr>
        <p:spPr>
          <a:xfrm>
            <a:off x="4605925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67"/>
          <p:cNvSpPr txBox="1">
            <a:spLocks noGrp="1"/>
          </p:cNvSpPr>
          <p:nvPr>
            <p:ph type="body" idx="5"/>
          </p:nvPr>
        </p:nvSpPr>
        <p:spPr>
          <a:xfrm>
            <a:off x="6697250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4 column - Black">
  <p:cSld name="CUSTOM_23_1_1_1_1_1_1_2_1_1_1_1_1_1_2_3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68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3" name="Google Shape;413;p68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68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68"/>
          <p:cNvSpPr txBox="1">
            <a:spLocks noGrp="1"/>
          </p:cNvSpPr>
          <p:nvPr>
            <p:ph type="body" idx="3"/>
          </p:nvPr>
        </p:nvSpPr>
        <p:spPr>
          <a:xfrm>
            <a:off x="2514600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8"/>
          <p:cNvSpPr txBox="1">
            <a:spLocks noGrp="1"/>
          </p:cNvSpPr>
          <p:nvPr>
            <p:ph type="body" idx="4"/>
          </p:nvPr>
        </p:nvSpPr>
        <p:spPr>
          <a:xfrm>
            <a:off x="4605925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17" name="Google Shape;417;p68"/>
          <p:cNvSpPr txBox="1">
            <a:spLocks noGrp="1"/>
          </p:cNvSpPr>
          <p:nvPr>
            <p:ph type="body" idx="5"/>
          </p:nvPr>
        </p:nvSpPr>
        <p:spPr>
          <a:xfrm>
            <a:off x="6697250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3 Title and text slide - 4 column - Maroon">
  <p:cSld name="CUSTOM_23_1_1_1_1_1_1_2_1_1_1_1_1_1_2_1_2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" y="0"/>
            <a:ext cx="9144000" cy="13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69"/>
          <p:cNvSpPr txBox="1">
            <a:spLocks noGrp="1"/>
          </p:cNvSpPr>
          <p:nvPr>
            <p:ph type="title"/>
          </p:nvPr>
        </p:nvSpPr>
        <p:spPr>
          <a:xfrm>
            <a:off x="424925" y="315900"/>
            <a:ext cx="83730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1" name="Google Shape;421;p69"/>
          <p:cNvSpPr txBox="1">
            <a:spLocks noGrp="1"/>
          </p:cNvSpPr>
          <p:nvPr>
            <p:ph type="subTitle" idx="1"/>
          </p:nvPr>
        </p:nvSpPr>
        <p:spPr>
          <a:xfrm>
            <a:off x="427950" y="756003"/>
            <a:ext cx="8373000" cy="213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69"/>
          <p:cNvSpPr txBox="1">
            <a:spLocks noGrp="1"/>
          </p:cNvSpPr>
          <p:nvPr>
            <p:ph type="body" idx="2"/>
          </p:nvPr>
        </p:nvSpPr>
        <p:spPr>
          <a:xfrm>
            <a:off x="423275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69"/>
          <p:cNvSpPr txBox="1">
            <a:spLocks noGrp="1"/>
          </p:cNvSpPr>
          <p:nvPr>
            <p:ph type="body" idx="3"/>
          </p:nvPr>
        </p:nvSpPr>
        <p:spPr>
          <a:xfrm>
            <a:off x="2514600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69"/>
          <p:cNvSpPr txBox="1">
            <a:spLocks noGrp="1"/>
          </p:cNvSpPr>
          <p:nvPr>
            <p:ph type="body" idx="4"/>
          </p:nvPr>
        </p:nvSpPr>
        <p:spPr>
          <a:xfrm>
            <a:off x="4605925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69"/>
          <p:cNvSpPr txBox="1">
            <a:spLocks noGrp="1"/>
          </p:cNvSpPr>
          <p:nvPr>
            <p:ph type="body" idx="5"/>
          </p:nvPr>
        </p:nvSpPr>
        <p:spPr>
          <a:xfrm>
            <a:off x="6697250" y="1761025"/>
            <a:ext cx="1990800" cy="24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 i="0" u="none" strike="noStrike" cap="none">
                <a:solidFill>
                  <a:srgbClr val="000000"/>
                </a:solidFill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  <a:defRPr sz="1600" i="0" u="none" strike="noStrike" cap="none">
                <a:solidFill>
                  <a:srgbClr val="000000"/>
                </a:solidFill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Char char="■"/>
              <a:defRPr sz="1600" i="0" u="none" strike="noStrike" cap="none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4 Title and text slide - Gray">
  <p:cSld name="CUSTOM_23_1_1_1_1_2_2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-5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70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548650"/>
            <a:ext cx="3776400" cy="377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0" name="Google Shape;430;p70"/>
          <p:cNvSpPr txBox="1">
            <a:spLocks noGrp="1"/>
          </p:cNvSpPr>
          <p:nvPr>
            <p:ph type="subTitle" idx="2"/>
          </p:nvPr>
        </p:nvSpPr>
        <p:spPr>
          <a:xfrm>
            <a:off x="4244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9" name="Google Shape;429;p70"/>
          <p:cNvSpPr txBox="1">
            <a:spLocks noGrp="1"/>
          </p:cNvSpPr>
          <p:nvPr>
            <p:ph type="body" idx="1"/>
          </p:nvPr>
        </p:nvSpPr>
        <p:spPr>
          <a:xfrm>
            <a:off x="4937750" y="320050"/>
            <a:ext cx="3776400" cy="385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4 Title and text slide - Gold">
  <p:cSld name="CUSTOM_23_1_1_1_1_2_2_2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-5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71"/>
          <p:cNvSpPr txBox="1">
            <a:spLocks noGrp="1"/>
          </p:cNvSpPr>
          <p:nvPr>
            <p:ph type="title"/>
          </p:nvPr>
        </p:nvSpPr>
        <p:spPr>
          <a:xfrm>
            <a:off x="420625" y="548650"/>
            <a:ext cx="3776400" cy="377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35" name="Google Shape;435;p71"/>
          <p:cNvSpPr txBox="1">
            <a:spLocks noGrp="1"/>
          </p:cNvSpPr>
          <p:nvPr>
            <p:ph type="subTitle" idx="2"/>
          </p:nvPr>
        </p:nvSpPr>
        <p:spPr>
          <a:xfrm>
            <a:off x="4244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71"/>
          <p:cNvSpPr txBox="1">
            <a:spLocks noGrp="1"/>
          </p:cNvSpPr>
          <p:nvPr>
            <p:ph type="body" idx="1"/>
          </p:nvPr>
        </p:nvSpPr>
        <p:spPr>
          <a:xfrm>
            <a:off x="4937750" y="320050"/>
            <a:ext cx="3776400" cy="385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.4 Title and text slide - Black">
  <p:cSld name="CUSTOM_23_1_1_2_1_1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2"/>
          <p:cNvSpPr/>
          <p:nvPr/>
        </p:nvSpPr>
        <p:spPr>
          <a:xfrm>
            <a:off x="4572000" y="-5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72"/>
          <p:cNvSpPr txBox="1">
            <a:spLocks noGrp="1"/>
          </p:cNvSpPr>
          <p:nvPr>
            <p:ph type="title"/>
          </p:nvPr>
        </p:nvSpPr>
        <p:spPr>
          <a:xfrm>
            <a:off x="420625" y="548650"/>
            <a:ext cx="3776400" cy="377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0" name="Google Shape;440;p72"/>
          <p:cNvSpPr txBox="1">
            <a:spLocks noGrp="1"/>
          </p:cNvSpPr>
          <p:nvPr>
            <p:ph type="subTitle" idx="2"/>
          </p:nvPr>
        </p:nvSpPr>
        <p:spPr>
          <a:xfrm>
            <a:off x="4244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72"/>
          <p:cNvSpPr txBox="1">
            <a:spLocks noGrp="1"/>
          </p:cNvSpPr>
          <p:nvPr>
            <p:ph type="body" idx="1"/>
          </p:nvPr>
        </p:nvSpPr>
        <p:spPr>
          <a:xfrm>
            <a:off x="4937750" y="320050"/>
            <a:ext cx="3776400" cy="385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Text and photo slide options →">
  <p:cSld name="CUSTOM_22_1_1_1_1_1_1_2_1">
    <p:bg>
      <p:bgPr>
        <a:solidFill>
          <a:schemeClr val="accent5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3"/>
          <p:cNvSpPr txBox="1"/>
          <p:nvPr/>
        </p:nvSpPr>
        <p:spPr>
          <a:xfrm>
            <a:off x="2411725" y="1574253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Text and photo slides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443" name="Google Shape;443;p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Text and photo slide - Right - Black">
  <p:cSld name="CUSTOM_23_1_1_1_1_2_1_1_1_3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5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41967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5"/>
          <p:cNvSpPr txBox="1">
            <a:spLocks noGrp="1"/>
          </p:cNvSpPr>
          <p:nvPr>
            <p:ph type="body" idx="1"/>
          </p:nvPr>
        </p:nvSpPr>
        <p:spPr>
          <a:xfrm>
            <a:off x="420900" y="994550"/>
            <a:ext cx="4196700" cy="318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1" name="Google Shape;451;p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038350" y="0"/>
            <a:ext cx="4105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Text and photo slide - Left - White">
  <p:cSld name="CUSTOM_23_1_1_1_1_2_1_1_1_2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76"/>
          <p:cNvSpPr txBox="1">
            <a:spLocks noGrp="1"/>
          </p:cNvSpPr>
          <p:nvPr>
            <p:ph type="title"/>
          </p:nvPr>
        </p:nvSpPr>
        <p:spPr>
          <a:xfrm>
            <a:off x="4526275" y="320050"/>
            <a:ext cx="41694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76"/>
          <p:cNvSpPr txBox="1">
            <a:spLocks noGrp="1"/>
          </p:cNvSpPr>
          <p:nvPr>
            <p:ph type="body" idx="1"/>
          </p:nvPr>
        </p:nvSpPr>
        <p:spPr>
          <a:xfrm>
            <a:off x="4526550" y="994550"/>
            <a:ext cx="4169400" cy="318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3" name="Google Shape;453;p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4105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2 Title slide - Black">
  <p:cSld name="CUSTOM_19_1_3">
    <p:bg>
      <p:bgPr>
        <a:solidFill>
          <a:schemeClr val="dk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318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420625" y="629875"/>
            <a:ext cx="8275200" cy="2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pic>
        <p:nvPicPr>
          <p:cNvPr id="43" name="Google Shape;43;p9" descr="Arizona State Univerity logo"/>
          <p:cNvPicPr preferRelativeResize="0"/>
          <p:nvPr/>
        </p:nvPicPr>
        <p:blipFill rotWithShape="1">
          <a:blip r:embed="rId2">
            <a:alphaModFix/>
          </a:blip>
          <a:srcRect t="11215" b="11223"/>
          <a:stretch/>
        </p:blipFill>
        <p:spPr>
          <a:xfrm>
            <a:off x="6460548" y="4378866"/>
            <a:ext cx="2508149" cy="53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 Text and photo slide - Left - Black">
  <p:cSld name="CUSTOM_23_1_1_1_1_2_1_1_1_2_1">
    <p:bg>
      <p:bgPr>
        <a:solidFill>
          <a:schemeClr val="dk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7"/>
          <p:cNvSpPr txBox="1">
            <a:spLocks noGrp="1"/>
          </p:cNvSpPr>
          <p:nvPr>
            <p:ph type="title"/>
          </p:nvPr>
        </p:nvSpPr>
        <p:spPr>
          <a:xfrm>
            <a:off x="4526275" y="320050"/>
            <a:ext cx="4169400" cy="5670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77"/>
          <p:cNvSpPr txBox="1">
            <a:spLocks noGrp="1"/>
          </p:cNvSpPr>
          <p:nvPr>
            <p:ph type="body" idx="1"/>
          </p:nvPr>
        </p:nvSpPr>
        <p:spPr>
          <a:xfrm>
            <a:off x="4526550" y="994550"/>
            <a:ext cx="4169400" cy="318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7" name="Google Shape;457;p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41058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2 Text and photo slide - Right - Gold">
  <p:cSld name="CUSTOM_22_1_1_1_1_1_1_1_1_1_2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8"/>
          <p:cNvSpPr txBox="1">
            <a:spLocks noGrp="1"/>
          </p:cNvSpPr>
          <p:nvPr>
            <p:ph type="title"/>
          </p:nvPr>
        </p:nvSpPr>
        <p:spPr>
          <a:xfrm>
            <a:off x="420625" y="633350"/>
            <a:ext cx="3776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78"/>
          <p:cNvSpPr txBox="1">
            <a:spLocks noGrp="1"/>
          </p:cNvSpPr>
          <p:nvPr>
            <p:ph type="subTitle" idx="3"/>
          </p:nvPr>
        </p:nvSpPr>
        <p:spPr>
          <a:xfrm>
            <a:off x="4223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78"/>
          <p:cNvSpPr txBox="1">
            <a:spLocks noGrp="1"/>
          </p:cNvSpPr>
          <p:nvPr>
            <p:ph type="body" idx="1"/>
          </p:nvPr>
        </p:nvSpPr>
        <p:spPr>
          <a:xfrm>
            <a:off x="420900" y="1103325"/>
            <a:ext cx="37764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-5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020050" y="484925"/>
            <a:ext cx="3675900" cy="416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2 Text and photo slide - Right - Maroon">
  <p:cSld name="CUSTOM_22_1_1_1_1_1_1_1_1_1_4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79"/>
          <p:cNvSpPr txBox="1">
            <a:spLocks noGrp="1"/>
          </p:cNvSpPr>
          <p:nvPr>
            <p:ph type="title"/>
          </p:nvPr>
        </p:nvSpPr>
        <p:spPr>
          <a:xfrm>
            <a:off x="420625" y="633350"/>
            <a:ext cx="3776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79"/>
          <p:cNvSpPr txBox="1">
            <a:spLocks noGrp="1"/>
          </p:cNvSpPr>
          <p:nvPr>
            <p:ph type="subTitle" idx="3"/>
          </p:nvPr>
        </p:nvSpPr>
        <p:spPr>
          <a:xfrm>
            <a:off x="4223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79"/>
          <p:cNvSpPr txBox="1">
            <a:spLocks noGrp="1"/>
          </p:cNvSpPr>
          <p:nvPr>
            <p:ph type="body" idx="1"/>
          </p:nvPr>
        </p:nvSpPr>
        <p:spPr>
          <a:xfrm>
            <a:off x="420900" y="1103325"/>
            <a:ext cx="37764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67" name="Google Shape;467;p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0" y="-5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020050" y="484925"/>
            <a:ext cx="3675900" cy="416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2 Text and photo slide - Left - Gold">
  <p:cSld name="CUSTOM_23_1_1_1_1_1_1_1_1_1_3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80"/>
          <p:cNvSpPr txBox="1">
            <a:spLocks noGrp="1"/>
          </p:cNvSpPr>
          <p:nvPr>
            <p:ph type="title"/>
          </p:nvPr>
        </p:nvSpPr>
        <p:spPr>
          <a:xfrm>
            <a:off x="4917825" y="633350"/>
            <a:ext cx="3776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80"/>
          <p:cNvSpPr txBox="1">
            <a:spLocks noGrp="1"/>
          </p:cNvSpPr>
          <p:nvPr>
            <p:ph type="subTitle" idx="3"/>
          </p:nvPr>
        </p:nvSpPr>
        <p:spPr>
          <a:xfrm>
            <a:off x="49195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80"/>
          <p:cNvSpPr txBox="1">
            <a:spLocks noGrp="1"/>
          </p:cNvSpPr>
          <p:nvPr>
            <p:ph type="body" idx="1"/>
          </p:nvPr>
        </p:nvSpPr>
        <p:spPr>
          <a:xfrm>
            <a:off x="4918100" y="1103325"/>
            <a:ext cx="37764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73" name="Google Shape;473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48050" y="484925"/>
            <a:ext cx="3675900" cy="416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2 Text and photo slide - Left - Maroon">
  <p:cSld name="CUSTOM_23_1_1_1_1_1_1_1_1_1_3_2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"/>
          <p:cNvSpPr txBox="1">
            <a:spLocks noGrp="1"/>
          </p:cNvSpPr>
          <p:nvPr>
            <p:ph type="title"/>
          </p:nvPr>
        </p:nvSpPr>
        <p:spPr>
          <a:xfrm>
            <a:off x="4917825" y="633350"/>
            <a:ext cx="3776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81"/>
          <p:cNvSpPr txBox="1">
            <a:spLocks noGrp="1"/>
          </p:cNvSpPr>
          <p:nvPr>
            <p:ph type="subTitle" idx="3"/>
          </p:nvPr>
        </p:nvSpPr>
        <p:spPr>
          <a:xfrm>
            <a:off x="49195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81"/>
          <p:cNvSpPr txBox="1">
            <a:spLocks noGrp="1"/>
          </p:cNvSpPr>
          <p:nvPr>
            <p:ph type="body" idx="1"/>
          </p:nvPr>
        </p:nvSpPr>
        <p:spPr>
          <a:xfrm>
            <a:off x="4918100" y="1103325"/>
            <a:ext cx="37764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79" name="Google Shape;479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0"/>
            <a:ext cx="4572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48050" y="484925"/>
            <a:ext cx="3675900" cy="4160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3 Text and photo slide - Gray">
  <p:cSld name="CUSTOM_23_1_1_1_1_1_1_1_1_2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76475" y="-2275"/>
            <a:ext cx="5367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8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0625" y="320050"/>
            <a:ext cx="2935200" cy="4508100"/>
          </a:xfrm>
          <a:prstGeom prst="rect">
            <a:avLst/>
          </a:prstGeom>
          <a:noFill/>
          <a:ln>
            <a:noFill/>
          </a:ln>
        </p:spPr>
      </p:sp>
      <p:sp>
        <p:nvSpPr>
          <p:cNvPr id="487" name="Google Shape;487;p82"/>
          <p:cNvSpPr txBox="1">
            <a:spLocks noGrp="1"/>
          </p:cNvSpPr>
          <p:nvPr>
            <p:ph type="title"/>
          </p:nvPr>
        </p:nvSpPr>
        <p:spPr>
          <a:xfrm>
            <a:off x="4197100" y="633350"/>
            <a:ext cx="44967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82"/>
          <p:cNvSpPr txBox="1">
            <a:spLocks noGrp="1"/>
          </p:cNvSpPr>
          <p:nvPr>
            <p:ph type="subTitle" idx="3"/>
          </p:nvPr>
        </p:nvSpPr>
        <p:spPr>
          <a:xfrm>
            <a:off x="4199154" y="320050"/>
            <a:ext cx="44967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82"/>
          <p:cNvSpPr txBox="1">
            <a:spLocks noGrp="1"/>
          </p:cNvSpPr>
          <p:nvPr>
            <p:ph type="body" idx="1"/>
          </p:nvPr>
        </p:nvSpPr>
        <p:spPr>
          <a:xfrm>
            <a:off x="4197427" y="1103325"/>
            <a:ext cx="44967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3 Text and photo slide - Gold">
  <p:cSld name="CUSTOM_23_1_1_1_1_1_1_1_1_2_3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76475" y="-2275"/>
            <a:ext cx="53676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8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0625" y="320050"/>
            <a:ext cx="2935200" cy="4508100"/>
          </a:xfrm>
          <a:prstGeom prst="rect">
            <a:avLst/>
          </a:prstGeom>
          <a:noFill/>
          <a:ln>
            <a:noFill/>
          </a:ln>
        </p:spPr>
      </p:sp>
      <p:sp>
        <p:nvSpPr>
          <p:cNvPr id="493" name="Google Shape;493;p83"/>
          <p:cNvSpPr txBox="1">
            <a:spLocks noGrp="1"/>
          </p:cNvSpPr>
          <p:nvPr>
            <p:ph type="title"/>
          </p:nvPr>
        </p:nvSpPr>
        <p:spPr>
          <a:xfrm>
            <a:off x="4197100" y="633350"/>
            <a:ext cx="44967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83"/>
          <p:cNvSpPr txBox="1">
            <a:spLocks noGrp="1"/>
          </p:cNvSpPr>
          <p:nvPr>
            <p:ph type="subTitle" idx="3"/>
          </p:nvPr>
        </p:nvSpPr>
        <p:spPr>
          <a:xfrm>
            <a:off x="4199154" y="320050"/>
            <a:ext cx="44967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83"/>
          <p:cNvSpPr txBox="1">
            <a:spLocks noGrp="1"/>
          </p:cNvSpPr>
          <p:nvPr>
            <p:ph type="body" idx="1"/>
          </p:nvPr>
        </p:nvSpPr>
        <p:spPr>
          <a:xfrm>
            <a:off x="4197427" y="1103325"/>
            <a:ext cx="44967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3 Text and photo slide - Black">
  <p:cSld name="CUSTOM_23_1_1_1_1_1_1_1_1_2_2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76475" y="-2275"/>
            <a:ext cx="53676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0625" y="320050"/>
            <a:ext cx="2935200" cy="4508100"/>
          </a:xfrm>
          <a:prstGeom prst="rect">
            <a:avLst/>
          </a:prstGeom>
          <a:noFill/>
          <a:ln>
            <a:noFill/>
          </a:ln>
        </p:spPr>
      </p:sp>
      <p:sp>
        <p:nvSpPr>
          <p:cNvPr id="499" name="Google Shape;499;p84"/>
          <p:cNvSpPr txBox="1">
            <a:spLocks noGrp="1"/>
          </p:cNvSpPr>
          <p:nvPr>
            <p:ph type="title"/>
          </p:nvPr>
        </p:nvSpPr>
        <p:spPr>
          <a:xfrm>
            <a:off x="4197100" y="633350"/>
            <a:ext cx="44967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84"/>
          <p:cNvSpPr txBox="1">
            <a:spLocks noGrp="1"/>
          </p:cNvSpPr>
          <p:nvPr>
            <p:ph type="subTitle" idx="3"/>
          </p:nvPr>
        </p:nvSpPr>
        <p:spPr>
          <a:xfrm>
            <a:off x="4199154" y="320050"/>
            <a:ext cx="44967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84"/>
          <p:cNvSpPr txBox="1">
            <a:spLocks noGrp="1"/>
          </p:cNvSpPr>
          <p:nvPr>
            <p:ph type="body" idx="1"/>
          </p:nvPr>
        </p:nvSpPr>
        <p:spPr>
          <a:xfrm>
            <a:off x="4197427" y="1103325"/>
            <a:ext cx="44967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4 Text and photo slide - White">
  <p:cSld name="CUSTOM_23_1_1_1_1_1_1_1_1_1_2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85"/>
          <p:cNvSpPr txBox="1">
            <a:spLocks noGrp="1"/>
          </p:cNvSpPr>
          <p:nvPr>
            <p:ph type="title"/>
          </p:nvPr>
        </p:nvSpPr>
        <p:spPr>
          <a:xfrm>
            <a:off x="3776475" y="995350"/>
            <a:ext cx="491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4400"/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85"/>
          <p:cNvSpPr txBox="1">
            <a:spLocks noGrp="1"/>
          </p:cNvSpPr>
          <p:nvPr>
            <p:ph type="subTitle" idx="1"/>
          </p:nvPr>
        </p:nvSpPr>
        <p:spPr>
          <a:xfrm>
            <a:off x="3776475" y="640675"/>
            <a:ext cx="4919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highlight>
                  <a:schemeClr val="accent1"/>
                </a:highlight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85"/>
          <p:cNvSpPr txBox="1">
            <a:spLocks noGrp="1"/>
          </p:cNvSpPr>
          <p:nvPr>
            <p:ph type="body" idx="3"/>
          </p:nvPr>
        </p:nvSpPr>
        <p:spPr>
          <a:xfrm>
            <a:off x="3776475" y="1735875"/>
            <a:ext cx="4919400" cy="24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6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8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40675" y="990300"/>
            <a:ext cx="2194500" cy="221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4 Text and photo slide - Black">
  <p:cSld name="CUSTOM_23_1_1_1_1_1_1_1_1_1_2_1">
    <p:bg>
      <p:bgPr>
        <a:solidFill>
          <a:schemeClr val="dk1"/>
        </a:solidFill>
        <a:effectLst/>
      </p:bgPr>
    </p:bg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86"/>
          <p:cNvSpPr txBox="1">
            <a:spLocks noGrp="1"/>
          </p:cNvSpPr>
          <p:nvPr>
            <p:ph type="title"/>
          </p:nvPr>
        </p:nvSpPr>
        <p:spPr>
          <a:xfrm>
            <a:off x="3776475" y="995350"/>
            <a:ext cx="4919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0" name="Google Shape;510;p86"/>
          <p:cNvSpPr txBox="1">
            <a:spLocks noGrp="1"/>
          </p:cNvSpPr>
          <p:nvPr>
            <p:ph type="subTitle" idx="1"/>
          </p:nvPr>
        </p:nvSpPr>
        <p:spPr>
          <a:xfrm>
            <a:off x="3776475" y="640675"/>
            <a:ext cx="49194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highlight>
                  <a:schemeClr val="accent1"/>
                </a:highlight>
              </a:defRPr>
            </a:lvl1pPr>
            <a:lvl2pPr lvl="1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86"/>
          <p:cNvSpPr txBox="1">
            <a:spLocks noGrp="1"/>
          </p:cNvSpPr>
          <p:nvPr>
            <p:ph type="body" idx="3"/>
          </p:nvPr>
        </p:nvSpPr>
        <p:spPr>
          <a:xfrm>
            <a:off x="3776475" y="1735875"/>
            <a:ext cx="4919400" cy="24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chemeClr val="lt1"/>
              </a:buClr>
              <a:buSzPts val="1600"/>
              <a:buNone/>
              <a:defRPr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8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40675" y="990300"/>
            <a:ext cx="2194500" cy="221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.2 Title slide - Gold">
  <p:cSld name="CUSTOM_19_1_3_1">
    <p:bg>
      <p:bgPr>
        <a:solidFill>
          <a:schemeClr val="accen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3181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80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800"/>
              </a:spcBef>
              <a:spcAft>
                <a:spcPts val="80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ubTitle" idx="1"/>
          </p:nvPr>
        </p:nvSpPr>
        <p:spPr>
          <a:xfrm>
            <a:off x="420625" y="629875"/>
            <a:ext cx="8275200" cy="2571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highlight>
                  <a:schemeClr val="dk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pic>
        <p:nvPicPr>
          <p:cNvPr id="47" name="Google Shape;47;p10" descr="Arizona State Univerity logo"/>
          <p:cNvPicPr preferRelativeResize="0"/>
          <p:nvPr/>
        </p:nvPicPr>
        <p:blipFill rotWithShape="1">
          <a:blip r:embed="rId2">
            <a:alphaModFix/>
          </a:blip>
          <a:srcRect t="11215" b="11223"/>
          <a:stretch/>
        </p:blipFill>
        <p:spPr>
          <a:xfrm>
            <a:off x="6460548" y="4378866"/>
            <a:ext cx="2508149" cy="539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5 Text and photo slide - Gold">
  <p:cSld name="CUSTOM_23_1_1_1_1_1_1_2_1_1_2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7"/>
          <p:cNvSpPr txBox="1">
            <a:spLocks noGrp="1"/>
          </p:cNvSpPr>
          <p:nvPr>
            <p:ph type="title"/>
          </p:nvPr>
        </p:nvSpPr>
        <p:spPr>
          <a:xfrm>
            <a:off x="4917825" y="633350"/>
            <a:ext cx="3776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87"/>
          <p:cNvSpPr txBox="1">
            <a:spLocks noGrp="1"/>
          </p:cNvSpPr>
          <p:nvPr>
            <p:ph type="subTitle" idx="3"/>
          </p:nvPr>
        </p:nvSpPr>
        <p:spPr>
          <a:xfrm>
            <a:off x="49195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87"/>
          <p:cNvSpPr txBox="1">
            <a:spLocks noGrp="1"/>
          </p:cNvSpPr>
          <p:nvPr>
            <p:ph type="body" idx="1"/>
          </p:nvPr>
        </p:nvSpPr>
        <p:spPr>
          <a:xfrm>
            <a:off x="4918100" y="1103325"/>
            <a:ext cx="37764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13" name="Google Shape;513;p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0"/>
            <a:ext cx="4197000" cy="390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8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0625" y="399050"/>
            <a:ext cx="4091400" cy="377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5 Text and photo slide - Maroon">
  <p:cSld name="CUSTOM_23_1_1_1_1_1_1_2_1_1_2_1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8"/>
          <p:cNvSpPr txBox="1">
            <a:spLocks noGrp="1"/>
          </p:cNvSpPr>
          <p:nvPr>
            <p:ph type="title"/>
          </p:nvPr>
        </p:nvSpPr>
        <p:spPr>
          <a:xfrm>
            <a:off x="4917825" y="633350"/>
            <a:ext cx="37764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88"/>
          <p:cNvSpPr txBox="1">
            <a:spLocks noGrp="1"/>
          </p:cNvSpPr>
          <p:nvPr>
            <p:ph type="subTitle" idx="3"/>
          </p:nvPr>
        </p:nvSpPr>
        <p:spPr>
          <a:xfrm>
            <a:off x="4919550" y="320050"/>
            <a:ext cx="37764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88"/>
          <p:cNvSpPr txBox="1">
            <a:spLocks noGrp="1"/>
          </p:cNvSpPr>
          <p:nvPr>
            <p:ph type="body" idx="1"/>
          </p:nvPr>
        </p:nvSpPr>
        <p:spPr>
          <a:xfrm>
            <a:off x="4918100" y="1103325"/>
            <a:ext cx="37764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19" name="Google Shape;519;p88"/>
          <p:cNvSpPr txBox="1"/>
          <p:nvPr/>
        </p:nvSpPr>
        <p:spPr>
          <a:xfrm>
            <a:off x="0" y="0"/>
            <a:ext cx="4197000" cy="3904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88"/>
          <p:cNvSpPr>
            <a:spLocks noGrp="1"/>
          </p:cNvSpPr>
          <p:nvPr>
            <p:ph type="pic" idx="2"/>
          </p:nvPr>
        </p:nvSpPr>
        <p:spPr>
          <a:xfrm>
            <a:off x="420625" y="399050"/>
            <a:ext cx="4091400" cy="3777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6 Text and photo slide - 1 photo - Gold">
  <p:cSld name="CUSTOM_22_1_1_1_1_1_1_1_1_1_1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9"/>
          <p:cNvSpPr txBox="1">
            <a:spLocks noGrp="1"/>
          </p:cNvSpPr>
          <p:nvPr>
            <p:ph type="title"/>
          </p:nvPr>
        </p:nvSpPr>
        <p:spPr>
          <a:xfrm>
            <a:off x="420625" y="633350"/>
            <a:ext cx="41037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89"/>
          <p:cNvSpPr txBox="1">
            <a:spLocks noGrp="1"/>
          </p:cNvSpPr>
          <p:nvPr>
            <p:ph type="subTitle" idx="3"/>
          </p:nvPr>
        </p:nvSpPr>
        <p:spPr>
          <a:xfrm>
            <a:off x="422500" y="320050"/>
            <a:ext cx="41037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89"/>
          <p:cNvSpPr txBox="1">
            <a:spLocks noGrp="1"/>
          </p:cNvSpPr>
          <p:nvPr>
            <p:ph type="body" idx="1"/>
          </p:nvPr>
        </p:nvSpPr>
        <p:spPr>
          <a:xfrm>
            <a:off x="420924" y="1103325"/>
            <a:ext cx="41037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25" name="Google Shape;525;p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3850" y="-2275"/>
            <a:ext cx="1280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8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038350" y="320050"/>
            <a:ext cx="3767100" cy="4508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6 Text and photo slide - 1 photo - Maroon">
  <p:cSld name="CUSTOM_22_1_1_1_1_1_1_1_1_1_1_2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90"/>
          <p:cNvSpPr txBox="1">
            <a:spLocks noGrp="1"/>
          </p:cNvSpPr>
          <p:nvPr>
            <p:ph type="title"/>
          </p:nvPr>
        </p:nvSpPr>
        <p:spPr>
          <a:xfrm>
            <a:off x="420625" y="633350"/>
            <a:ext cx="41037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90"/>
          <p:cNvSpPr txBox="1">
            <a:spLocks noGrp="1"/>
          </p:cNvSpPr>
          <p:nvPr>
            <p:ph type="subTitle" idx="3"/>
          </p:nvPr>
        </p:nvSpPr>
        <p:spPr>
          <a:xfrm>
            <a:off x="422500" y="320050"/>
            <a:ext cx="41037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90"/>
          <p:cNvSpPr txBox="1">
            <a:spLocks noGrp="1"/>
          </p:cNvSpPr>
          <p:nvPr>
            <p:ph type="body" idx="1"/>
          </p:nvPr>
        </p:nvSpPr>
        <p:spPr>
          <a:xfrm>
            <a:off x="420924" y="1103325"/>
            <a:ext cx="41037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31" name="Google Shape;531;p9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3850" y="-2275"/>
            <a:ext cx="1280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9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038350" y="320050"/>
            <a:ext cx="3767100" cy="4508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6 Text and photo slide - 3 photo - Gold">
  <p:cSld name="CUSTOM_23_1_1_1_1_2_1_1_1_1_1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91"/>
          <p:cNvSpPr txBox="1">
            <a:spLocks noGrp="1"/>
          </p:cNvSpPr>
          <p:nvPr>
            <p:ph type="title"/>
          </p:nvPr>
        </p:nvSpPr>
        <p:spPr>
          <a:xfrm>
            <a:off x="420625" y="633350"/>
            <a:ext cx="36651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91"/>
          <p:cNvSpPr txBox="1">
            <a:spLocks noGrp="1"/>
          </p:cNvSpPr>
          <p:nvPr>
            <p:ph type="subTitle" idx="5"/>
          </p:nvPr>
        </p:nvSpPr>
        <p:spPr>
          <a:xfrm>
            <a:off x="422299" y="320050"/>
            <a:ext cx="36651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91"/>
          <p:cNvSpPr txBox="1">
            <a:spLocks noGrp="1"/>
          </p:cNvSpPr>
          <p:nvPr>
            <p:ph type="body" idx="1"/>
          </p:nvPr>
        </p:nvSpPr>
        <p:spPr>
          <a:xfrm>
            <a:off x="420892" y="1103325"/>
            <a:ext cx="36651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37" name="Google Shape;537;p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1100" y="-2275"/>
            <a:ext cx="2532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452350" y="530400"/>
            <a:ext cx="1353000" cy="4108500"/>
          </a:xfrm>
          <a:prstGeom prst="rect">
            <a:avLst/>
          </a:prstGeom>
          <a:noFill/>
          <a:ln>
            <a:noFill/>
          </a:ln>
        </p:spPr>
      </p:sp>
      <p:sp>
        <p:nvSpPr>
          <p:cNvPr id="539" name="Google Shape;539;p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617725" y="530400"/>
            <a:ext cx="2782500" cy="19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40" name="Google Shape;540;p9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4617725" y="2599800"/>
            <a:ext cx="2782500" cy="2039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6 Text and photo slide - 3 photo - Maroon">
  <p:cSld name="CUSTOM_23_1_1_1_1_2_1_1_1_1_1_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2"/>
          <p:cNvSpPr txBox="1">
            <a:spLocks noGrp="1"/>
          </p:cNvSpPr>
          <p:nvPr>
            <p:ph type="title"/>
          </p:nvPr>
        </p:nvSpPr>
        <p:spPr>
          <a:xfrm>
            <a:off x="420625" y="633350"/>
            <a:ext cx="36651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92"/>
          <p:cNvSpPr txBox="1">
            <a:spLocks noGrp="1"/>
          </p:cNvSpPr>
          <p:nvPr>
            <p:ph type="subTitle" idx="5"/>
          </p:nvPr>
        </p:nvSpPr>
        <p:spPr>
          <a:xfrm>
            <a:off x="422299" y="320050"/>
            <a:ext cx="36651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92"/>
          <p:cNvSpPr txBox="1">
            <a:spLocks noGrp="1"/>
          </p:cNvSpPr>
          <p:nvPr>
            <p:ph type="body" idx="1"/>
          </p:nvPr>
        </p:nvSpPr>
        <p:spPr>
          <a:xfrm>
            <a:off x="420892" y="1103325"/>
            <a:ext cx="36651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45" name="Google Shape;545;p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1100" y="-2275"/>
            <a:ext cx="25329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452350" y="530400"/>
            <a:ext cx="1353000" cy="4108500"/>
          </a:xfrm>
          <a:prstGeom prst="rect">
            <a:avLst/>
          </a:prstGeom>
          <a:noFill/>
          <a:ln>
            <a:noFill/>
          </a:ln>
        </p:spPr>
      </p:sp>
      <p:sp>
        <p:nvSpPr>
          <p:cNvPr id="547" name="Google Shape;547;p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4617725" y="530400"/>
            <a:ext cx="2782500" cy="1997700"/>
          </a:xfrm>
          <a:prstGeom prst="rect">
            <a:avLst/>
          </a:prstGeom>
          <a:noFill/>
          <a:ln>
            <a:noFill/>
          </a:ln>
        </p:spPr>
      </p:sp>
      <p:sp>
        <p:nvSpPr>
          <p:cNvPr id="548" name="Google Shape;548;p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4617725" y="2599800"/>
            <a:ext cx="2782500" cy="2039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7 Text and photo slide - Gold">
  <p:cSld name="CUSTOM_23_1_1_1_1_1_1_1_1_1_1_2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3"/>
          <p:cNvSpPr txBox="1">
            <a:spLocks noGrp="1"/>
          </p:cNvSpPr>
          <p:nvPr>
            <p:ph type="title"/>
          </p:nvPr>
        </p:nvSpPr>
        <p:spPr>
          <a:xfrm>
            <a:off x="420625" y="633350"/>
            <a:ext cx="4103700" cy="3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93"/>
          <p:cNvSpPr txBox="1">
            <a:spLocks noGrp="1"/>
          </p:cNvSpPr>
          <p:nvPr>
            <p:ph type="subTitle" idx="3"/>
          </p:nvPr>
        </p:nvSpPr>
        <p:spPr>
          <a:xfrm>
            <a:off x="422500" y="320050"/>
            <a:ext cx="41037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93"/>
          <p:cNvSpPr txBox="1">
            <a:spLocks noGrp="1"/>
          </p:cNvSpPr>
          <p:nvPr>
            <p:ph type="body" idx="1"/>
          </p:nvPr>
        </p:nvSpPr>
        <p:spPr>
          <a:xfrm>
            <a:off x="420924" y="1103325"/>
            <a:ext cx="41037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3" name="Google Shape;553;p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7375" y="315475"/>
            <a:ext cx="3781500" cy="451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362500" y="561175"/>
            <a:ext cx="3781500" cy="4021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7 Text and photo slide - Maroon">
  <p:cSld name="CUSTOM_23_1_1_1_1_1_1_1_1_1_1_2_1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94"/>
          <p:cNvSpPr txBox="1">
            <a:spLocks noGrp="1"/>
          </p:cNvSpPr>
          <p:nvPr>
            <p:ph type="title"/>
          </p:nvPr>
        </p:nvSpPr>
        <p:spPr>
          <a:xfrm>
            <a:off x="420625" y="633350"/>
            <a:ext cx="4103700" cy="3612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94"/>
          <p:cNvSpPr txBox="1">
            <a:spLocks noGrp="1"/>
          </p:cNvSpPr>
          <p:nvPr>
            <p:ph type="subTitle" idx="3"/>
          </p:nvPr>
        </p:nvSpPr>
        <p:spPr>
          <a:xfrm>
            <a:off x="422500" y="320050"/>
            <a:ext cx="41037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>
                <a:highlight>
                  <a:schemeClr val="accent1"/>
                </a:highlight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94"/>
          <p:cNvSpPr txBox="1">
            <a:spLocks noGrp="1"/>
          </p:cNvSpPr>
          <p:nvPr>
            <p:ph type="body" idx="1"/>
          </p:nvPr>
        </p:nvSpPr>
        <p:spPr>
          <a:xfrm>
            <a:off x="420924" y="1103325"/>
            <a:ext cx="4103700" cy="307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59" name="Google Shape;559;p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087375" y="315475"/>
            <a:ext cx="3781500" cy="4512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5362500" y="561175"/>
            <a:ext cx="3781500" cy="4021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8 Text and photo slide - Gold">
  <p:cSld name="CUSTOM_23_1_1_2_1_1_1_1_1_1_1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50" y="886975"/>
            <a:ext cx="7543800" cy="33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95"/>
          <p:cNvSpPr txBox="1">
            <a:spLocks noGrp="1"/>
          </p:cNvSpPr>
          <p:nvPr>
            <p:ph type="title"/>
          </p:nvPr>
        </p:nvSpPr>
        <p:spPr>
          <a:xfrm>
            <a:off x="600075" y="1144150"/>
            <a:ext cx="2335200" cy="62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67" name="Google Shape;567;p95"/>
          <p:cNvSpPr txBox="1">
            <a:spLocks noGrp="1"/>
          </p:cNvSpPr>
          <p:nvPr>
            <p:ph type="body" idx="1"/>
          </p:nvPr>
        </p:nvSpPr>
        <p:spPr>
          <a:xfrm>
            <a:off x="591625" y="1873100"/>
            <a:ext cx="2343600" cy="20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8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8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8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800"/>
              </a:spcBef>
              <a:spcAft>
                <a:spcPts val="8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568" name="Google Shape;568;p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182184" y="1314775"/>
            <a:ext cx="1961700" cy="25188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5218730" y="1314775"/>
            <a:ext cx="1961700" cy="25188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3255275" y="1314775"/>
            <a:ext cx="1961700" cy="25188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8 Text and photo slide - Black">
  <p:cSld name="CUSTOM_23_1_1_2_1_1_1_1_1_1_1_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0050" y="886975"/>
            <a:ext cx="7543800" cy="3374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96"/>
          <p:cNvSpPr txBox="1">
            <a:spLocks noGrp="1"/>
          </p:cNvSpPr>
          <p:nvPr>
            <p:ph type="title"/>
          </p:nvPr>
        </p:nvSpPr>
        <p:spPr>
          <a:xfrm>
            <a:off x="600075" y="1144150"/>
            <a:ext cx="2335200" cy="62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4" name="Google Shape;574;p96"/>
          <p:cNvSpPr txBox="1">
            <a:spLocks noGrp="1"/>
          </p:cNvSpPr>
          <p:nvPr>
            <p:ph type="body" idx="1"/>
          </p:nvPr>
        </p:nvSpPr>
        <p:spPr>
          <a:xfrm>
            <a:off x="591625" y="1873100"/>
            <a:ext cx="2343600" cy="2099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3pPr>
            <a:lvl4pPr marL="1828800" lvl="3" indent="-3175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4pPr>
            <a:lvl5pPr marL="2286000" lvl="4" indent="-3175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5pPr>
            <a:lvl6pPr marL="2743200" lvl="5" indent="-3175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6pPr>
            <a:lvl7pPr marL="3200400" lvl="6" indent="-3175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7pPr>
            <a:lvl8pPr marL="3657600" lvl="7" indent="-3175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8pPr>
            <a:lvl9pPr marL="4114800" lvl="8" indent="-3175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400"/>
              <a:buChar char="■"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5" name="Google Shape;575;p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7182184" y="1314775"/>
            <a:ext cx="1961700" cy="25188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6" name="Google Shape;576;p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3"/>
          </p:nvPr>
        </p:nvSpPr>
        <p:spPr>
          <a:xfrm>
            <a:off x="5218730" y="1314775"/>
            <a:ext cx="1961700" cy="25188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7" name="Google Shape;577;p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4"/>
          </p:nvPr>
        </p:nvSpPr>
        <p:spPr>
          <a:xfrm>
            <a:off x="3255275" y="1314775"/>
            <a:ext cx="1961700" cy="2518800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Agenda slide options →">
  <p:cSld name="CUSTOM_21_1">
    <p:bg>
      <p:bgPr>
        <a:solidFill>
          <a:schemeClr val="accent5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/>
        </p:nvSpPr>
        <p:spPr>
          <a:xfrm>
            <a:off x="2411725" y="1065053"/>
            <a:ext cx="6288300" cy="29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rgbClr val="191919"/>
                </a:highlight>
              </a:rPr>
              <a:t>Agenda and schedule slides</a:t>
            </a:r>
            <a:endParaRPr sz="7200" b="1">
              <a:solidFill>
                <a:srgbClr val="FFFFFF"/>
              </a:solidFill>
              <a:highlight>
                <a:srgbClr val="191919"/>
              </a:highlight>
            </a:endParaRPr>
          </a:p>
        </p:txBody>
      </p:sp>
      <p:sp>
        <p:nvSpPr>
          <p:cNvPr id="60" name="Google Shape;6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rgbClr val="1919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9 Text and photo slide - 3 cards">
  <p:cSld name="CUSTOM_25_1_1_2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97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" name="Card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25" y="994550"/>
            <a:ext cx="2414100" cy="341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0625" y="994550"/>
            <a:ext cx="2414100" cy="1337400"/>
          </a:xfrm>
          <a:prstGeom prst="rect">
            <a:avLst/>
          </a:prstGeom>
          <a:noFill/>
          <a:ln>
            <a:noFill/>
          </a:ln>
        </p:spPr>
      </p:sp>
      <p:sp>
        <p:nvSpPr>
          <p:cNvPr id="582" name="Google Shape;582;p97"/>
          <p:cNvSpPr txBox="1">
            <a:spLocks noGrp="1"/>
          </p:cNvSpPr>
          <p:nvPr>
            <p:ph type="subTitle" idx="3"/>
          </p:nvPr>
        </p:nvSpPr>
        <p:spPr>
          <a:xfrm>
            <a:off x="631983" y="2504375"/>
            <a:ext cx="1980300" cy="26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97"/>
          <p:cNvSpPr txBox="1">
            <a:spLocks noGrp="1"/>
          </p:cNvSpPr>
          <p:nvPr>
            <p:ph type="body" idx="1"/>
          </p:nvPr>
        </p:nvSpPr>
        <p:spPr>
          <a:xfrm>
            <a:off x="627850" y="2823950"/>
            <a:ext cx="1984500" cy="13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4" name="Card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4950" y="994550"/>
            <a:ext cx="2414100" cy="341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3364950" y="994550"/>
            <a:ext cx="2414100" cy="1337400"/>
          </a:xfrm>
          <a:prstGeom prst="rect">
            <a:avLst/>
          </a:prstGeom>
          <a:noFill/>
          <a:ln>
            <a:noFill/>
          </a:ln>
        </p:spPr>
      </p:sp>
      <p:sp>
        <p:nvSpPr>
          <p:cNvPr id="587" name="Google Shape;587;p97"/>
          <p:cNvSpPr txBox="1">
            <a:spLocks noGrp="1"/>
          </p:cNvSpPr>
          <p:nvPr>
            <p:ph type="subTitle" idx="6"/>
          </p:nvPr>
        </p:nvSpPr>
        <p:spPr>
          <a:xfrm>
            <a:off x="3576308" y="2504375"/>
            <a:ext cx="1980300" cy="26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97"/>
          <p:cNvSpPr txBox="1">
            <a:spLocks noGrp="1"/>
          </p:cNvSpPr>
          <p:nvPr>
            <p:ph type="body" idx="4"/>
          </p:nvPr>
        </p:nvSpPr>
        <p:spPr>
          <a:xfrm>
            <a:off x="3572175" y="2823950"/>
            <a:ext cx="1984500" cy="13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8" name="Card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81850" y="994550"/>
            <a:ext cx="2414100" cy="341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8"/>
          </p:nvPr>
        </p:nvSpPr>
        <p:spPr>
          <a:xfrm>
            <a:off x="6281850" y="994550"/>
            <a:ext cx="2414100" cy="1337400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97"/>
          <p:cNvSpPr txBox="1">
            <a:spLocks noGrp="1"/>
          </p:cNvSpPr>
          <p:nvPr>
            <p:ph type="subTitle" idx="9"/>
          </p:nvPr>
        </p:nvSpPr>
        <p:spPr>
          <a:xfrm>
            <a:off x="6493208" y="2504375"/>
            <a:ext cx="1980300" cy="26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97"/>
          <p:cNvSpPr txBox="1">
            <a:spLocks noGrp="1"/>
          </p:cNvSpPr>
          <p:nvPr>
            <p:ph type="body" idx="7"/>
          </p:nvPr>
        </p:nvSpPr>
        <p:spPr>
          <a:xfrm>
            <a:off x="6489075" y="2823950"/>
            <a:ext cx="1984500" cy="13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9 Text and photo slide - 4 cards">
  <p:cSld name="CUSTOM_25_1_1_2_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98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593" name="Card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25" y="994550"/>
            <a:ext cx="1993500" cy="341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420625" y="994550"/>
            <a:ext cx="1993500" cy="1337400"/>
          </a:xfrm>
          <a:prstGeom prst="rect">
            <a:avLst/>
          </a:prstGeom>
          <a:noFill/>
          <a:ln>
            <a:noFill/>
          </a:ln>
        </p:spPr>
      </p:sp>
      <p:sp>
        <p:nvSpPr>
          <p:cNvPr id="596" name="Google Shape;596;p98"/>
          <p:cNvSpPr txBox="1">
            <a:spLocks noGrp="1"/>
          </p:cNvSpPr>
          <p:nvPr>
            <p:ph type="subTitle" idx="3"/>
          </p:nvPr>
        </p:nvSpPr>
        <p:spPr>
          <a:xfrm>
            <a:off x="595150" y="2504375"/>
            <a:ext cx="1635300" cy="26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98"/>
          <p:cNvSpPr txBox="1">
            <a:spLocks noGrp="1"/>
          </p:cNvSpPr>
          <p:nvPr>
            <p:ph type="body" idx="1"/>
          </p:nvPr>
        </p:nvSpPr>
        <p:spPr>
          <a:xfrm>
            <a:off x="591737" y="2823950"/>
            <a:ext cx="1638600" cy="13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8" name="Card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4600" y="994550"/>
            <a:ext cx="1993500" cy="341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5"/>
          </p:nvPr>
        </p:nvSpPr>
        <p:spPr>
          <a:xfrm>
            <a:off x="2514600" y="994550"/>
            <a:ext cx="1993500" cy="1337400"/>
          </a:xfrm>
          <a:prstGeom prst="rect">
            <a:avLst/>
          </a:prstGeom>
          <a:noFill/>
          <a:ln>
            <a:noFill/>
          </a:ln>
        </p:spPr>
      </p:sp>
      <p:sp>
        <p:nvSpPr>
          <p:cNvPr id="601" name="Google Shape;601;p98"/>
          <p:cNvSpPr txBox="1">
            <a:spLocks noGrp="1"/>
          </p:cNvSpPr>
          <p:nvPr>
            <p:ph type="subTitle" idx="6"/>
          </p:nvPr>
        </p:nvSpPr>
        <p:spPr>
          <a:xfrm>
            <a:off x="2689125" y="2504375"/>
            <a:ext cx="1635300" cy="26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98"/>
          <p:cNvSpPr txBox="1">
            <a:spLocks noGrp="1"/>
          </p:cNvSpPr>
          <p:nvPr>
            <p:ph type="body" idx="4"/>
          </p:nvPr>
        </p:nvSpPr>
        <p:spPr>
          <a:xfrm>
            <a:off x="2685712" y="2823950"/>
            <a:ext cx="1638600" cy="13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02" name="Card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7725" y="994550"/>
            <a:ext cx="1993500" cy="341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8"/>
          </p:nvPr>
        </p:nvSpPr>
        <p:spPr>
          <a:xfrm>
            <a:off x="4617725" y="994550"/>
            <a:ext cx="1993500" cy="1337400"/>
          </a:xfrm>
          <a:prstGeom prst="rect">
            <a:avLst/>
          </a:prstGeom>
          <a:noFill/>
          <a:ln>
            <a:noFill/>
          </a:ln>
        </p:spPr>
      </p:sp>
      <p:sp>
        <p:nvSpPr>
          <p:cNvPr id="605" name="Google Shape;605;p98"/>
          <p:cNvSpPr txBox="1">
            <a:spLocks noGrp="1"/>
          </p:cNvSpPr>
          <p:nvPr>
            <p:ph type="subTitle" idx="9"/>
          </p:nvPr>
        </p:nvSpPr>
        <p:spPr>
          <a:xfrm>
            <a:off x="4792250" y="2504375"/>
            <a:ext cx="1635300" cy="26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98"/>
          <p:cNvSpPr txBox="1">
            <a:spLocks noGrp="1"/>
          </p:cNvSpPr>
          <p:nvPr>
            <p:ph type="body" idx="7"/>
          </p:nvPr>
        </p:nvSpPr>
        <p:spPr>
          <a:xfrm>
            <a:off x="4788837" y="2823950"/>
            <a:ext cx="1638600" cy="13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06" name="Card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02325" y="994550"/>
            <a:ext cx="1993500" cy="3416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702325" y="994550"/>
            <a:ext cx="1993500" cy="1337400"/>
          </a:xfrm>
          <a:prstGeom prst="rect">
            <a:avLst/>
          </a:prstGeom>
          <a:noFill/>
          <a:ln>
            <a:noFill/>
          </a:ln>
        </p:spPr>
      </p:sp>
      <p:sp>
        <p:nvSpPr>
          <p:cNvPr id="609" name="Google Shape;609;p98"/>
          <p:cNvSpPr txBox="1">
            <a:spLocks noGrp="1"/>
          </p:cNvSpPr>
          <p:nvPr>
            <p:ph type="subTitle" idx="15"/>
          </p:nvPr>
        </p:nvSpPr>
        <p:spPr>
          <a:xfrm>
            <a:off x="6876850" y="2504375"/>
            <a:ext cx="1635300" cy="261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98"/>
          <p:cNvSpPr txBox="1">
            <a:spLocks noGrp="1"/>
          </p:cNvSpPr>
          <p:nvPr>
            <p:ph type="body" idx="13"/>
          </p:nvPr>
        </p:nvSpPr>
        <p:spPr>
          <a:xfrm>
            <a:off x="6873437" y="2823950"/>
            <a:ext cx="1638600" cy="13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4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0 Text and photo slide - Right" userDrawn="1">
  <p:cSld name="CUSTOM_22_1_1_1_1_1_1_2_1_1_1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-9225"/>
            <a:ext cx="9144000" cy="5153400"/>
          </a:xfrm>
          <a:prstGeom prst="rect">
            <a:avLst/>
          </a:prstGeom>
          <a:noFill/>
          <a:ln>
            <a:noFill/>
          </a:ln>
        </p:spPr>
      </p:sp>
      <p:sp>
        <p:nvSpPr>
          <p:cNvPr id="613" name="Google Shape;613;p99"/>
          <p:cNvSpPr txBox="1">
            <a:spLocks noGrp="1"/>
          </p:cNvSpPr>
          <p:nvPr>
            <p:ph type="title" idx="3"/>
          </p:nvPr>
        </p:nvSpPr>
        <p:spPr>
          <a:xfrm>
            <a:off x="5356075" y="326850"/>
            <a:ext cx="3347400" cy="4827600"/>
          </a:xfrm>
          <a:prstGeom prst="rect">
            <a:avLst/>
          </a:prstGeom>
          <a:solidFill>
            <a:srgbClr val="FFFFFF">
              <a:alpha val="91060"/>
            </a:srgbClr>
          </a:solidFill>
        </p:spPr>
        <p:txBody>
          <a:bodyPr spcFirstLastPara="1" wrap="square" lIns="228600" tIns="137150" rIns="22860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99"/>
          <p:cNvSpPr txBox="1">
            <a:spLocks noGrp="1"/>
          </p:cNvSpPr>
          <p:nvPr>
            <p:ph type="body" idx="1"/>
          </p:nvPr>
        </p:nvSpPr>
        <p:spPr>
          <a:xfrm>
            <a:off x="5594275" y="994550"/>
            <a:ext cx="2799900" cy="38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0 Text and photo slide - Left">
  <p:cSld name="CUSTOM_23_1_1_1_1_1_1_2_1_1_1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-9225"/>
            <a:ext cx="9162600" cy="5163600"/>
          </a:xfrm>
          <a:prstGeom prst="rect">
            <a:avLst/>
          </a:prstGeom>
          <a:noFill/>
          <a:ln>
            <a:noFill/>
          </a:ln>
        </p:spPr>
      </p:sp>
      <p:sp>
        <p:nvSpPr>
          <p:cNvPr id="617" name="Google Shape;617;p100"/>
          <p:cNvSpPr txBox="1">
            <a:spLocks noGrp="1"/>
          </p:cNvSpPr>
          <p:nvPr>
            <p:ph type="title"/>
          </p:nvPr>
        </p:nvSpPr>
        <p:spPr>
          <a:xfrm>
            <a:off x="420275" y="326850"/>
            <a:ext cx="3347400" cy="4827600"/>
          </a:xfrm>
          <a:prstGeom prst="rect">
            <a:avLst/>
          </a:prstGeom>
          <a:solidFill>
            <a:srgbClr val="FFFFFF">
              <a:alpha val="91060"/>
            </a:srgbClr>
          </a:solidFill>
        </p:spPr>
        <p:txBody>
          <a:bodyPr spcFirstLastPara="1" wrap="square" lIns="228600" tIns="137150" rIns="228600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00"/>
          <p:cNvSpPr txBox="1">
            <a:spLocks noGrp="1"/>
          </p:cNvSpPr>
          <p:nvPr>
            <p:ph type="body" idx="1"/>
          </p:nvPr>
        </p:nvSpPr>
        <p:spPr>
          <a:xfrm>
            <a:off x="658475" y="994550"/>
            <a:ext cx="2799900" cy="383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.11 Text and photo slide - News layout">
  <p:cSld name="CUSTOM_23_1_1_1_1_1_1_2_1_3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9225" y="-9225"/>
            <a:ext cx="9144000" cy="2429400"/>
          </a:xfrm>
          <a:prstGeom prst="rect">
            <a:avLst/>
          </a:prstGeom>
          <a:noFill/>
          <a:ln>
            <a:noFill/>
          </a:ln>
        </p:spPr>
      </p:sp>
      <p:sp>
        <p:nvSpPr>
          <p:cNvPr id="621" name="Google Shape;621;p101"/>
          <p:cNvSpPr txBox="1">
            <a:spLocks noGrp="1"/>
          </p:cNvSpPr>
          <p:nvPr>
            <p:ph type="title"/>
          </p:nvPr>
        </p:nvSpPr>
        <p:spPr>
          <a:xfrm>
            <a:off x="722550" y="1725450"/>
            <a:ext cx="7671600" cy="310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75" tIns="228600" rIns="228600" bIns="22860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2" name="Google Shape;622;p101"/>
          <p:cNvSpPr txBox="1">
            <a:spLocks noGrp="1"/>
          </p:cNvSpPr>
          <p:nvPr>
            <p:ph type="body" idx="1"/>
          </p:nvPr>
        </p:nvSpPr>
        <p:spPr>
          <a:xfrm>
            <a:off x="917225" y="2482075"/>
            <a:ext cx="7282500" cy="169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8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8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8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 Number and stat slide options →">
  <p:cSld name="CUSTOM_23_1_1_1_1_2_1_1_1_1_1_1_1_1_1_2_1">
    <p:bg>
      <p:bgPr>
        <a:solidFill>
          <a:schemeClr val="accent5"/>
        </a:solidFill>
        <a:effectLst/>
      </p:bgPr>
    </p:bg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102"/>
          <p:cNvSpPr txBox="1"/>
          <p:nvPr/>
        </p:nvSpPr>
        <p:spPr>
          <a:xfrm>
            <a:off x="2411725" y="1574249"/>
            <a:ext cx="6288300" cy="19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highlight>
                  <a:schemeClr val="dk1"/>
                </a:highlight>
              </a:rPr>
              <a:t>Number and stat slides</a:t>
            </a:r>
            <a:endParaRPr sz="7200" b="1">
              <a:solidFill>
                <a:srgbClr val="FFFFFF"/>
              </a:solidFill>
              <a:highlight>
                <a:schemeClr val="dk1"/>
              </a:highlight>
            </a:endParaRPr>
          </a:p>
        </p:txBody>
      </p:sp>
      <p:sp>
        <p:nvSpPr>
          <p:cNvPr id="625" name="Google Shape;625;p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2168400" cy="51435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1 Number and stat slide - 6 stats">
  <p:cSld name="CUSTOM_23_1_1_1_1_1_1_1_1_1_1_1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04"/>
          <p:cNvSpPr txBox="1">
            <a:spLocks noGrp="1"/>
          </p:cNvSpPr>
          <p:nvPr>
            <p:ph type="title" idx="15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04"/>
          <p:cNvSpPr txBox="1">
            <a:spLocks noGrp="1"/>
          </p:cNvSpPr>
          <p:nvPr>
            <p:ph type="subTitle" idx="16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39" name="Stat 1"/>
          <p:cNvSpPr txBox="1">
            <a:spLocks noGrp="1"/>
          </p:cNvSpPr>
          <p:nvPr>
            <p:ph type="title"/>
          </p:nvPr>
        </p:nvSpPr>
        <p:spPr>
          <a:xfrm>
            <a:off x="436825" y="1692650"/>
            <a:ext cx="2414100" cy="4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800"/>
              </a:spcBef>
              <a:spcAft>
                <a:spcPts val="80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36" name="Google Shape;636;p104"/>
          <p:cNvSpPr txBox="1">
            <a:spLocks noGrp="1"/>
          </p:cNvSpPr>
          <p:nvPr>
            <p:ph type="body" idx="1"/>
          </p:nvPr>
        </p:nvSpPr>
        <p:spPr>
          <a:xfrm>
            <a:off x="420625" y="2235000"/>
            <a:ext cx="2414100" cy="33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0" name="Stat 2"/>
          <p:cNvSpPr txBox="1">
            <a:spLocks noGrp="1"/>
          </p:cNvSpPr>
          <p:nvPr>
            <p:ph type="title" idx="4"/>
          </p:nvPr>
        </p:nvSpPr>
        <p:spPr>
          <a:xfrm>
            <a:off x="3353200" y="1692650"/>
            <a:ext cx="2414100" cy="4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800"/>
              </a:spcBef>
              <a:spcAft>
                <a:spcPts val="80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37" name="Google Shape;637;p104"/>
          <p:cNvSpPr txBox="1">
            <a:spLocks noGrp="1"/>
          </p:cNvSpPr>
          <p:nvPr>
            <p:ph type="body" idx="2"/>
          </p:nvPr>
        </p:nvSpPr>
        <p:spPr>
          <a:xfrm>
            <a:off x="3353200" y="2235000"/>
            <a:ext cx="2414100" cy="33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1" name="Stat 3"/>
          <p:cNvSpPr txBox="1">
            <a:spLocks noGrp="1"/>
          </p:cNvSpPr>
          <p:nvPr>
            <p:ph type="title" idx="5"/>
          </p:nvPr>
        </p:nvSpPr>
        <p:spPr>
          <a:xfrm>
            <a:off x="6285775" y="1692650"/>
            <a:ext cx="2414100" cy="4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accent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800"/>
              </a:spcBef>
              <a:spcAft>
                <a:spcPts val="80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38" name="Google Shape;638;p104"/>
          <p:cNvSpPr txBox="1">
            <a:spLocks noGrp="1"/>
          </p:cNvSpPr>
          <p:nvPr>
            <p:ph type="body" idx="3"/>
          </p:nvPr>
        </p:nvSpPr>
        <p:spPr>
          <a:xfrm>
            <a:off x="6285775" y="2235000"/>
            <a:ext cx="2414100" cy="33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5" name="Stat 4"/>
          <p:cNvSpPr txBox="1">
            <a:spLocks noGrp="1"/>
          </p:cNvSpPr>
          <p:nvPr>
            <p:ph type="title" idx="9"/>
          </p:nvPr>
        </p:nvSpPr>
        <p:spPr>
          <a:xfrm>
            <a:off x="436825" y="3299500"/>
            <a:ext cx="2414100" cy="4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42" name="Google Shape;642;p104"/>
          <p:cNvSpPr txBox="1">
            <a:spLocks noGrp="1"/>
          </p:cNvSpPr>
          <p:nvPr>
            <p:ph type="body" idx="6"/>
          </p:nvPr>
        </p:nvSpPr>
        <p:spPr>
          <a:xfrm>
            <a:off x="420625" y="3841850"/>
            <a:ext cx="2414100" cy="33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6" name="Stat 5"/>
          <p:cNvSpPr txBox="1">
            <a:spLocks noGrp="1"/>
          </p:cNvSpPr>
          <p:nvPr>
            <p:ph type="title" idx="13"/>
          </p:nvPr>
        </p:nvSpPr>
        <p:spPr>
          <a:xfrm>
            <a:off x="3353200" y="3299500"/>
            <a:ext cx="2414100" cy="4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43" name="Google Shape;643;p104"/>
          <p:cNvSpPr txBox="1">
            <a:spLocks noGrp="1"/>
          </p:cNvSpPr>
          <p:nvPr>
            <p:ph type="body" idx="7"/>
          </p:nvPr>
        </p:nvSpPr>
        <p:spPr>
          <a:xfrm>
            <a:off x="3353200" y="3841850"/>
            <a:ext cx="2414100" cy="33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47" name="Stat 6"/>
          <p:cNvSpPr txBox="1">
            <a:spLocks noGrp="1"/>
          </p:cNvSpPr>
          <p:nvPr>
            <p:ph type="title" idx="14"/>
          </p:nvPr>
        </p:nvSpPr>
        <p:spPr>
          <a:xfrm>
            <a:off x="6285775" y="3299500"/>
            <a:ext cx="2414100" cy="40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80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800"/>
              </a:spcBef>
              <a:spcAft>
                <a:spcPts val="80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644" name="Google Shape;644;p104"/>
          <p:cNvSpPr txBox="1">
            <a:spLocks noGrp="1"/>
          </p:cNvSpPr>
          <p:nvPr>
            <p:ph type="body" idx="8"/>
          </p:nvPr>
        </p:nvSpPr>
        <p:spPr>
          <a:xfrm>
            <a:off x="6285775" y="3841850"/>
            <a:ext cx="2414100" cy="33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2 Number and stat slide - 3 stats - Gold">
  <p:cSld name="CUSTOM_25_1_1">
    <p:bg>
      <p:bgPr>
        <a:solidFill>
          <a:schemeClr val="accent1"/>
        </a:solidFill>
        <a:effectLst/>
      </p:bgPr>
    </p:bg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05"/>
          <p:cNvSpPr txBox="1">
            <a:spLocks noGrp="1"/>
          </p:cNvSpPr>
          <p:nvPr>
            <p:ph type="title" idx="2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654" name="Google Shape;654;p105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p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50" y="18697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105"/>
          <p:cNvSpPr txBox="1">
            <a:spLocks noGrp="1"/>
          </p:cNvSpPr>
          <p:nvPr>
            <p:ph type="title"/>
          </p:nvPr>
        </p:nvSpPr>
        <p:spPr>
          <a:xfrm>
            <a:off x="579775" y="19991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05"/>
          <p:cNvSpPr txBox="1">
            <a:spLocks noGrp="1"/>
          </p:cNvSpPr>
          <p:nvPr>
            <p:ph type="body" idx="3"/>
          </p:nvPr>
        </p:nvSpPr>
        <p:spPr>
          <a:xfrm>
            <a:off x="579775" y="24911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6" name="Google Shape;656;p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4950" y="18697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105"/>
          <p:cNvSpPr txBox="1">
            <a:spLocks noGrp="1"/>
          </p:cNvSpPr>
          <p:nvPr>
            <p:ph type="title" idx="4"/>
          </p:nvPr>
        </p:nvSpPr>
        <p:spPr>
          <a:xfrm>
            <a:off x="3524075" y="19991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05"/>
          <p:cNvSpPr txBox="1">
            <a:spLocks noGrp="1"/>
          </p:cNvSpPr>
          <p:nvPr>
            <p:ph type="body" idx="5"/>
          </p:nvPr>
        </p:nvSpPr>
        <p:spPr>
          <a:xfrm>
            <a:off x="3524075" y="24911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59" name="Google Shape;659;p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1075" y="18697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05"/>
          <p:cNvSpPr txBox="1">
            <a:spLocks noGrp="1"/>
          </p:cNvSpPr>
          <p:nvPr>
            <p:ph type="title" idx="6"/>
          </p:nvPr>
        </p:nvSpPr>
        <p:spPr>
          <a:xfrm>
            <a:off x="6450200" y="19991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05"/>
          <p:cNvSpPr txBox="1">
            <a:spLocks noGrp="1"/>
          </p:cNvSpPr>
          <p:nvPr>
            <p:ph type="body" idx="7"/>
          </p:nvPr>
        </p:nvSpPr>
        <p:spPr>
          <a:xfrm>
            <a:off x="6450200" y="24911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2 Number and stat slide - 3 stats - Black">
  <p:cSld name="CUSTOM_25_1_1_3">
    <p:bg>
      <p:bgPr>
        <a:solidFill>
          <a:schemeClr val="dk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06"/>
          <p:cNvSpPr txBox="1">
            <a:spLocks noGrp="1"/>
          </p:cNvSpPr>
          <p:nvPr>
            <p:ph type="title" idx="2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06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50" y="18697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106"/>
          <p:cNvSpPr txBox="1">
            <a:spLocks noGrp="1"/>
          </p:cNvSpPr>
          <p:nvPr>
            <p:ph type="title"/>
          </p:nvPr>
        </p:nvSpPr>
        <p:spPr>
          <a:xfrm>
            <a:off x="579775" y="19991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06"/>
          <p:cNvSpPr txBox="1">
            <a:spLocks noGrp="1"/>
          </p:cNvSpPr>
          <p:nvPr>
            <p:ph type="body" idx="3"/>
          </p:nvPr>
        </p:nvSpPr>
        <p:spPr>
          <a:xfrm>
            <a:off x="579775" y="24911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8" name="Google Shape;668;p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64950" y="18697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06"/>
          <p:cNvSpPr txBox="1">
            <a:spLocks noGrp="1"/>
          </p:cNvSpPr>
          <p:nvPr>
            <p:ph type="title" idx="4"/>
          </p:nvPr>
        </p:nvSpPr>
        <p:spPr>
          <a:xfrm>
            <a:off x="3524075" y="19991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106"/>
          <p:cNvSpPr txBox="1">
            <a:spLocks noGrp="1"/>
          </p:cNvSpPr>
          <p:nvPr>
            <p:ph type="body" idx="5"/>
          </p:nvPr>
        </p:nvSpPr>
        <p:spPr>
          <a:xfrm>
            <a:off x="3524075" y="24911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1" name="Google Shape;671;p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1075" y="1869750"/>
            <a:ext cx="24141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06"/>
          <p:cNvSpPr txBox="1">
            <a:spLocks noGrp="1"/>
          </p:cNvSpPr>
          <p:nvPr>
            <p:ph type="title" idx="6"/>
          </p:nvPr>
        </p:nvSpPr>
        <p:spPr>
          <a:xfrm>
            <a:off x="6450200" y="1999125"/>
            <a:ext cx="20910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106"/>
          <p:cNvSpPr txBox="1">
            <a:spLocks noGrp="1"/>
          </p:cNvSpPr>
          <p:nvPr>
            <p:ph type="body" idx="7"/>
          </p:nvPr>
        </p:nvSpPr>
        <p:spPr>
          <a:xfrm>
            <a:off x="6450200" y="2491175"/>
            <a:ext cx="20910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.2 Number and stat slide - 4 stats - Gold">
  <p:cSld name="CUSTOM_25_1_1_4">
    <p:bg>
      <p:bgPr>
        <a:solidFill>
          <a:schemeClr val="accent1"/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7"/>
          <p:cNvSpPr txBox="1">
            <a:spLocks noGrp="1"/>
          </p:cNvSpPr>
          <p:nvPr>
            <p:ph type="title" idx="2"/>
          </p:nvPr>
        </p:nvSpPr>
        <p:spPr>
          <a:xfrm>
            <a:off x="420625" y="320050"/>
            <a:ext cx="8271600" cy="436500"/>
          </a:xfrm>
          <a:prstGeom prst="rect">
            <a:avLst/>
          </a:prstGeom>
        </p:spPr>
        <p:txBody>
          <a:bodyPr spcFirstLastPara="1" wrap="square" lIns="0" tIns="0" rIns="0" bIns="0" anchor="b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07"/>
          <p:cNvSpPr txBox="1">
            <a:spLocks noGrp="1"/>
          </p:cNvSpPr>
          <p:nvPr>
            <p:ph type="subTitle" idx="1"/>
          </p:nvPr>
        </p:nvSpPr>
        <p:spPr>
          <a:xfrm>
            <a:off x="424450" y="756625"/>
            <a:ext cx="8271600" cy="228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 b="1"/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650" y="1867476"/>
            <a:ext cx="19935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107"/>
          <p:cNvSpPr txBox="1">
            <a:spLocks noGrp="1"/>
          </p:cNvSpPr>
          <p:nvPr>
            <p:ph type="title"/>
          </p:nvPr>
        </p:nvSpPr>
        <p:spPr>
          <a:xfrm>
            <a:off x="552043" y="1996851"/>
            <a:ext cx="17265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9" name="Google Shape;679;p107"/>
          <p:cNvSpPr txBox="1">
            <a:spLocks noGrp="1"/>
          </p:cNvSpPr>
          <p:nvPr>
            <p:ph type="body" idx="3"/>
          </p:nvPr>
        </p:nvSpPr>
        <p:spPr>
          <a:xfrm>
            <a:off x="552043" y="2488901"/>
            <a:ext cx="17265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0" name="Google Shape;680;p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14600" y="1867476"/>
            <a:ext cx="19935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07"/>
          <p:cNvSpPr txBox="1">
            <a:spLocks noGrp="1"/>
          </p:cNvSpPr>
          <p:nvPr>
            <p:ph type="title" idx="4"/>
          </p:nvPr>
        </p:nvSpPr>
        <p:spPr>
          <a:xfrm>
            <a:off x="2645993" y="1996851"/>
            <a:ext cx="17265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2" name="Google Shape;682;p107"/>
          <p:cNvSpPr txBox="1">
            <a:spLocks noGrp="1"/>
          </p:cNvSpPr>
          <p:nvPr>
            <p:ph type="body" idx="5"/>
          </p:nvPr>
        </p:nvSpPr>
        <p:spPr>
          <a:xfrm>
            <a:off x="2645993" y="2488901"/>
            <a:ext cx="17265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3" name="Google Shape;683;p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17725" y="1867476"/>
            <a:ext cx="19935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07"/>
          <p:cNvSpPr txBox="1">
            <a:spLocks noGrp="1"/>
          </p:cNvSpPr>
          <p:nvPr>
            <p:ph type="title" idx="6"/>
          </p:nvPr>
        </p:nvSpPr>
        <p:spPr>
          <a:xfrm>
            <a:off x="4749118" y="1996851"/>
            <a:ext cx="17265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5" name="Google Shape;685;p107"/>
          <p:cNvSpPr txBox="1">
            <a:spLocks noGrp="1"/>
          </p:cNvSpPr>
          <p:nvPr>
            <p:ph type="body" idx="7"/>
          </p:nvPr>
        </p:nvSpPr>
        <p:spPr>
          <a:xfrm>
            <a:off x="4749118" y="2488901"/>
            <a:ext cx="17265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6" name="Google Shape;686;p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1700" y="1867476"/>
            <a:ext cx="1993500" cy="140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07"/>
          <p:cNvSpPr txBox="1">
            <a:spLocks noGrp="1"/>
          </p:cNvSpPr>
          <p:nvPr>
            <p:ph type="title" idx="8"/>
          </p:nvPr>
        </p:nvSpPr>
        <p:spPr>
          <a:xfrm>
            <a:off x="6843093" y="1996851"/>
            <a:ext cx="1726500" cy="3825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80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800"/>
              </a:spcBef>
              <a:spcAft>
                <a:spcPts val="80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88" name="Google Shape;688;p107"/>
          <p:cNvSpPr txBox="1">
            <a:spLocks noGrp="1"/>
          </p:cNvSpPr>
          <p:nvPr>
            <p:ph type="body" idx="9"/>
          </p:nvPr>
        </p:nvSpPr>
        <p:spPr>
          <a:xfrm>
            <a:off x="6843093" y="2488901"/>
            <a:ext cx="1726500" cy="62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5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20900" y="994550"/>
            <a:ext cx="4105500" cy="3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30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2pPr>
            <a:lvl3pPr marL="1371600" lvl="2" indent="-330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3pPr>
            <a:lvl4pPr marL="1828800" lvl="3" indent="-330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4pPr>
            <a:lvl5pPr marL="2286000" lvl="4" indent="-330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5pPr>
            <a:lvl6pPr marL="2743200" lvl="5" indent="-330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6pPr>
            <a:lvl7pPr marL="3200400" lvl="6" indent="-330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7pPr>
            <a:lvl8pPr marL="3657600" lvl="7" indent="-330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>
                <a:solidFill>
                  <a:schemeClr val="dk1"/>
                </a:solidFill>
              </a:defRPr>
            </a:lvl8pPr>
            <a:lvl9pPr marL="4114800" lvl="8" indent="-3302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Char char="■"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" name="Closed caption warning - left">
            <a:extLst>
              <a:ext uri="{FF2B5EF4-FFF2-40B4-BE49-F238E27FC236}">
                <a16:creationId xmlns:a16="http://schemas.microsoft.com/office/drawing/2014/main" id="{FAA70111-8A46-4012-6BE0-5A155FD9E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2917025" y="4168375"/>
            <a:ext cx="2870100" cy="776825"/>
            <a:chOff x="-2917025" y="4168375"/>
            <a:chExt cx="2870100" cy="776825"/>
          </a:xfrm>
        </p:grpSpPr>
        <p:cxnSp>
          <p:nvCxnSpPr>
            <p:cNvPr id="10" name="Google Shape;10;p1"/>
            <p:cNvCxnSpPr/>
            <p:nvPr/>
          </p:nvCxnSpPr>
          <p:spPr>
            <a:xfrm>
              <a:off x="-2917025" y="4168375"/>
              <a:ext cx="2870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9" name="Google Shape;9;p1"/>
            <p:cNvSpPr txBox="1"/>
            <p:nvPr/>
          </p:nvSpPr>
          <p:spPr>
            <a:xfrm>
              <a:off x="-2695750" y="4298700"/>
              <a:ext cx="2526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2"/>
                  </a:solidFill>
                </a:rPr>
                <a:t>Area below the line reserved </a:t>
              </a:r>
              <a:r>
                <a:rPr lang="en">
                  <a:solidFill>
                    <a:schemeClr val="dk2"/>
                  </a:solidFill>
                </a:rPr>
                <a:t>to accommodate live closed captioning during presentations.</a:t>
              </a:r>
              <a:endParaRPr>
                <a:solidFill>
                  <a:schemeClr val="dk2"/>
                </a:solidFill>
              </a:endParaRPr>
            </a:p>
          </p:txBody>
        </p:sp>
      </p:grpSp>
      <p:grpSp>
        <p:nvGrpSpPr>
          <p:cNvPr id="3" name="Close caption warning - right">
            <a:extLst>
              <a:ext uri="{FF2B5EF4-FFF2-40B4-BE49-F238E27FC236}">
                <a16:creationId xmlns:a16="http://schemas.microsoft.com/office/drawing/2014/main" id="{21CE2626-DBBD-C9BC-2392-F2D9BF9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190925" y="4168375"/>
            <a:ext cx="2870100" cy="776825"/>
            <a:chOff x="9190925" y="4168375"/>
            <a:chExt cx="2870100" cy="776825"/>
          </a:xfrm>
        </p:grpSpPr>
        <p:cxnSp>
          <p:nvCxnSpPr>
            <p:cNvPr id="11" name="Google Shape;11;p1"/>
            <p:cNvCxnSpPr/>
            <p:nvPr/>
          </p:nvCxnSpPr>
          <p:spPr>
            <a:xfrm>
              <a:off x="9190925" y="4168375"/>
              <a:ext cx="28701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" name="Google Shape;12;p1"/>
            <p:cNvSpPr txBox="1"/>
            <p:nvPr/>
          </p:nvSpPr>
          <p:spPr>
            <a:xfrm>
              <a:off x="9351103" y="4298700"/>
              <a:ext cx="2526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solidFill>
                    <a:schemeClr val="dk2"/>
                  </a:solidFill>
                </a:rPr>
                <a:t>Area below the line reserved </a:t>
              </a:r>
              <a:r>
                <a:rPr lang="en">
                  <a:solidFill>
                    <a:schemeClr val="dk2"/>
                  </a:solidFill>
                </a:rPr>
                <a:t>to accommodate live closed captioning during presentations.</a:t>
              </a:r>
              <a:endParaRPr b="1">
                <a:solidFill>
                  <a:schemeClr val="dk2"/>
                </a:solidFill>
              </a:endParaRPr>
            </a:p>
          </p:txBody>
        </p:sp>
      </p:grpSp>
      <p:sp>
        <p:nvSpPr>
          <p:cNvPr id="6" name="Copyright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62875" y="4992143"/>
            <a:ext cx="1042800" cy="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Arial"/>
              <a:buNone/>
            </a:pPr>
            <a:r>
              <a:rPr lang="en" sz="400" i="0" u="none" strike="noStrike" cap="none">
                <a:solidFill>
                  <a:schemeClr val="lt2"/>
                </a:solidFill>
              </a:rPr>
              <a:t>Copyright © </a:t>
            </a:r>
            <a:r>
              <a:rPr lang="en" sz="400">
                <a:solidFill>
                  <a:schemeClr val="lt2"/>
                </a:solidFill>
              </a:rPr>
              <a:t>2025 </a:t>
            </a:r>
            <a:r>
              <a:rPr lang="en" sz="400" i="0" u="none" strike="noStrike" cap="none">
                <a:solidFill>
                  <a:schemeClr val="lt2"/>
                </a:solidFill>
              </a:rPr>
              <a:t>Arizona Board of Regents</a:t>
            </a:r>
            <a:endParaRPr sz="400" i="0" u="none" strike="noStrike" cap="none">
              <a:solidFill>
                <a:schemeClr val="lt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4" r:id="rId23"/>
    <p:sldLayoutId id="2147483675" r:id="rId24"/>
    <p:sldLayoutId id="2147483676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09" r:id="rId57"/>
    <p:sldLayoutId id="2147483710" r:id="rId58"/>
    <p:sldLayoutId id="2147483711" r:id="rId59"/>
    <p:sldLayoutId id="2147483712" r:id="rId60"/>
    <p:sldLayoutId id="2147483713" r:id="rId61"/>
    <p:sldLayoutId id="2147483714" r:id="rId62"/>
    <p:sldLayoutId id="2147483715" r:id="rId63"/>
    <p:sldLayoutId id="2147483716" r:id="rId64"/>
    <p:sldLayoutId id="2147483717" r:id="rId65"/>
    <p:sldLayoutId id="2147483718" r:id="rId66"/>
    <p:sldLayoutId id="2147483719" r:id="rId67"/>
    <p:sldLayoutId id="2147483721" r:id="rId68"/>
    <p:sldLayoutId id="2147483722" r:id="rId69"/>
    <p:sldLayoutId id="2147483723" r:id="rId70"/>
    <p:sldLayoutId id="2147483724" r:id="rId71"/>
    <p:sldLayoutId id="2147483725" r:id="rId72"/>
    <p:sldLayoutId id="2147483726" r:id="rId73"/>
    <p:sldLayoutId id="2147483727" r:id="rId74"/>
    <p:sldLayoutId id="2147483728" r:id="rId75"/>
    <p:sldLayoutId id="2147483729" r:id="rId76"/>
    <p:sldLayoutId id="2147483730" r:id="rId77"/>
    <p:sldLayoutId id="2147483731" r:id="rId78"/>
    <p:sldLayoutId id="2147483732" r:id="rId79"/>
    <p:sldLayoutId id="2147483733" r:id="rId80"/>
    <p:sldLayoutId id="2147483734" r:id="rId81"/>
    <p:sldLayoutId id="2147483735" r:id="rId82"/>
    <p:sldLayoutId id="2147483736" r:id="rId83"/>
    <p:sldLayoutId id="2147483737" r:id="rId84"/>
    <p:sldLayoutId id="2147483738" r:id="rId85"/>
    <p:sldLayoutId id="2147483739" r:id="rId86"/>
    <p:sldLayoutId id="2147483740" r:id="rId87"/>
    <p:sldLayoutId id="2147483741" r:id="rId88"/>
    <p:sldLayoutId id="2147483742" r:id="rId89"/>
    <p:sldLayoutId id="2147483743" r:id="rId90"/>
    <p:sldLayoutId id="2147483744" r:id="rId91"/>
    <p:sldLayoutId id="2147483745" r:id="rId92"/>
    <p:sldLayoutId id="2147483746" r:id="rId93"/>
    <p:sldLayoutId id="2147483747" r:id="rId94"/>
    <p:sldLayoutId id="2147483748" r:id="rId95"/>
    <p:sldLayoutId id="2147483750" r:id="rId96"/>
    <p:sldLayoutId id="2147483751" r:id="rId97"/>
    <p:sldLayoutId id="2147483752" r:id="rId98"/>
    <p:sldLayoutId id="2147483753" r:id="rId99"/>
    <p:sldLayoutId id="2147483754" r:id="rId100"/>
    <p:sldLayoutId id="2147483755" r:id="rId101"/>
    <p:sldLayoutId id="2147483756" r:id="rId102"/>
    <p:sldLayoutId id="2147483757" r:id="rId103"/>
    <p:sldLayoutId id="2147483758" r:id="rId104"/>
    <p:sldLayoutId id="2147483759" r:id="rId105"/>
    <p:sldLayoutId id="2147483760" r:id="rId106"/>
    <p:sldLayoutId id="2147483762" r:id="rId107"/>
    <p:sldLayoutId id="2147483763" r:id="rId108"/>
    <p:sldLayoutId id="2147483764" r:id="rId109"/>
    <p:sldLayoutId id="2147483765" r:id="rId110"/>
    <p:sldLayoutId id="2147483766" r:id="rId111"/>
    <p:sldLayoutId id="2147483767" r:id="rId112"/>
    <p:sldLayoutId id="2147483768" r:id="rId113"/>
    <p:sldLayoutId id="2147483769" r:id="rId114"/>
    <p:sldLayoutId id="2147483770" r:id="rId115"/>
    <p:sldLayoutId id="2147483772" r:id="rId116"/>
    <p:sldLayoutId id="2147483775" r:id="rId117"/>
    <p:sldLayoutId id="2147483776" r:id="rId118"/>
    <p:sldLayoutId id="2147483777" r:id="rId119"/>
    <p:sldLayoutId id="2147483778" r:id="rId120"/>
    <p:sldLayoutId id="2147483779" r:id="rId121"/>
    <p:sldLayoutId id="2147483780" r:id="rId122"/>
    <p:sldLayoutId id="2147483781" r:id="rId123"/>
    <p:sldLayoutId id="2147483782" r:id="rId124"/>
    <p:sldLayoutId id="2147483784" r:id="rId125"/>
    <p:sldLayoutId id="2147483786" r:id="rId126"/>
    <p:sldLayoutId id="2147483788" r:id="rId127"/>
    <p:sldLayoutId id="2147483790" r:id="rId128"/>
    <p:sldLayoutId id="2147483791" r:id="rId129"/>
    <p:sldLayoutId id="2147483792" r:id="rId130"/>
    <p:sldLayoutId id="2147483793" r:id="rId131"/>
    <p:sldLayoutId id="2147483794" r:id="rId132"/>
    <p:sldLayoutId id="2147483795" r:id="rId133"/>
    <p:sldLayoutId id="2147483796" r:id="rId134"/>
    <p:sldLayoutId id="2147483797" r:id="rId135"/>
    <p:sldLayoutId id="2147483798" r:id="rId1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65">
          <p15:clr>
            <a:srgbClr val="FF00FF"/>
          </p15:clr>
        </p15:guide>
        <p15:guide id="2" pos="5478">
          <p15:clr>
            <a:srgbClr val="FF00FF"/>
          </p15:clr>
        </p15:guide>
        <p15:guide id="3" pos="2909">
          <p15:clr>
            <a:srgbClr val="FF00FF"/>
          </p15:clr>
        </p15:guide>
        <p15:guide id="4" pos="5547">
          <p15:clr>
            <a:srgbClr val="FF00FF"/>
          </p15:clr>
        </p15:guide>
        <p15:guide id="5" pos="1331">
          <p15:clr>
            <a:srgbClr val="FF00FF"/>
          </p15:clr>
        </p15:guide>
        <p15:guide id="6" pos="467">
          <p15:clr>
            <a:srgbClr val="FF00FF"/>
          </p15:clr>
        </p15:guide>
        <p15:guide id="7" pos="530">
          <p15:clr>
            <a:srgbClr val="FF00FF"/>
          </p15:clr>
        </p15:guide>
        <p15:guide id="8" pos="732">
          <p15:clr>
            <a:srgbClr val="FF00FF"/>
          </p15:clr>
        </p15:guide>
        <p15:guide id="9" pos="795">
          <p15:clr>
            <a:srgbClr val="FF00FF"/>
          </p15:clr>
        </p15:guide>
        <p15:guide id="10" pos="991">
          <p15:clr>
            <a:srgbClr val="FF00FF"/>
          </p15:clr>
        </p15:guide>
        <p15:guide id="11" pos="1060">
          <p15:clr>
            <a:srgbClr val="FF00FF"/>
          </p15:clr>
        </p15:guide>
        <p15:guide id="12" pos="1267">
          <p15:clr>
            <a:srgbClr val="FF00FF"/>
          </p15:clr>
        </p15:guide>
        <p15:guide id="13" pos="1319">
          <p15:clr>
            <a:srgbClr val="FF00FF"/>
          </p15:clr>
        </p15:guide>
        <p15:guide id="14" pos="1521">
          <p15:clr>
            <a:srgbClr val="FF00FF"/>
          </p15:clr>
        </p15:guide>
        <p15:guide id="15" pos="1584">
          <p15:clr>
            <a:srgbClr val="FF00FF"/>
          </p15:clr>
        </p15:guide>
        <p15:guide id="16" pos="1786">
          <p15:clr>
            <a:srgbClr val="FF00FF"/>
          </p15:clr>
        </p15:guide>
        <p15:guide id="17" pos="1849">
          <p15:clr>
            <a:srgbClr val="FF00FF"/>
          </p15:clr>
        </p15:guide>
        <p15:guide id="18" pos="2051">
          <p15:clr>
            <a:srgbClr val="FF00FF"/>
          </p15:clr>
        </p15:guide>
        <p15:guide id="19" pos="2114">
          <p15:clr>
            <a:srgbClr val="FF00FF"/>
          </p15:clr>
        </p15:guide>
        <p15:guide id="20" pos="2316">
          <p15:clr>
            <a:srgbClr val="FF00FF"/>
          </p15:clr>
        </p15:guide>
        <p15:guide id="21" pos="2379">
          <p15:clr>
            <a:srgbClr val="FF00FF"/>
          </p15:clr>
        </p15:guide>
        <p15:guide id="22" pos="2575">
          <p15:clr>
            <a:srgbClr val="FF00FF"/>
          </p15:clr>
        </p15:guide>
        <p15:guide id="23" pos="2644">
          <p15:clr>
            <a:srgbClr val="FF00FF"/>
          </p15:clr>
        </p15:guide>
        <p15:guide id="24" pos="2851">
          <p15:clr>
            <a:srgbClr val="FF00FF"/>
          </p15:clr>
        </p15:guide>
        <p15:guide id="25" pos="3110">
          <p15:clr>
            <a:srgbClr val="FF00FF"/>
          </p15:clr>
        </p15:guide>
        <p15:guide id="26" pos="3174">
          <p15:clr>
            <a:srgbClr val="FF00FF"/>
          </p15:clr>
        </p15:guide>
        <p15:guide id="27" pos="3375">
          <p15:clr>
            <a:srgbClr val="FF00FF"/>
          </p15:clr>
        </p15:guide>
        <p15:guide id="28" pos="3439">
          <p15:clr>
            <a:srgbClr val="FF00FF"/>
          </p15:clr>
        </p15:guide>
        <p15:guide id="29" pos="3640">
          <p15:clr>
            <a:srgbClr val="FF00FF"/>
          </p15:clr>
        </p15:guide>
        <p15:guide id="30" pos="3698">
          <p15:clr>
            <a:srgbClr val="FF00FF"/>
          </p15:clr>
        </p15:guide>
        <p15:guide id="31" pos="3905">
          <p15:clr>
            <a:srgbClr val="FF00FF"/>
          </p15:clr>
        </p15:guide>
        <p15:guide id="32" pos="3963">
          <p15:clr>
            <a:srgbClr val="FF00FF"/>
          </p15:clr>
        </p15:guide>
        <p15:guide id="33" pos="4164">
          <p15:clr>
            <a:srgbClr val="FF00FF"/>
          </p15:clr>
        </p15:guide>
        <p15:guide id="34" pos="4228">
          <p15:clr>
            <a:srgbClr val="FF00FF"/>
          </p15:clr>
        </p15:guide>
        <p15:guide id="35" pos="4429">
          <p15:clr>
            <a:srgbClr val="FF00FF"/>
          </p15:clr>
        </p15:guide>
        <p15:guide id="36" pos="4493">
          <p15:clr>
            <a:srgbClr val="FF00FF"/>
          </p15:clr>
        </p15:guide>
        <p15:guide id="37" pos="4694">
          <p15:clr>
            <a:srgbClr val="FF00FF"/>
          </p15:clr>
        </p15:guide>
        <p15:guide id="38" pos="4752">
          <p15:clr>
            <a:srgbClr val="FF00FF"/>
          </p15:clr>
        </p15:guide>
        <p15:guide id="39" pos="4954">
          <p15:clr>
            <a:srgbClr val="FF00FF"/>
          </p15:clr>
        </p15:guide>
        <p15:guide id="40" pos="5017">
          <p15:clr>
            <a:srgbClr val="FF00FF"/>
          </p15:clr>
        </p15:guide>
        <p15:guide id="41" pos="5219">
          <p15:clr>
            <a:srgbClr val="FF00FF"/>
          </p15:clr>
        </p15:guide>
        <p15:guide id="42" pos="5288">
          <p15:clr>
            <a:srgbClr val="FF00FF"/>
          </p15:clr>
        </p15:guide>
        <p15:guide id="43" orient="horz" pos="559">
          <p15:clr>
            <a:srgbClr val="FF00FF"/>
          </p15:clr>
        </p15:guide>
        <p15:guide id="44" orient="horz" pos="3041">
          <p15:clr>
            <a:srgbClr val="FF00FF"/>
          </p15:clr>
        </p15:guide>
        <p15:guide id="45" orient="horz" pos="202">
          <p15:clr>
            <a:srgbClr val="FF00FF"/>
          </p15:clr>
        </p15:guide>
        <p15:guide id="46" orient="horz" pos="1619">
          <p15:clr>
            <a:srgbClr val="00FFFF"/>
          </p15:clr>
        </p15:guide>
        <p15:guide id="47" pos="2880">
          <p15:clr>
            <a:srgbClr val="00FFFF"/>
          </p15:clr>
        </p15:guide>
        <p15:guide id="48" orient="horz" pos="626">
          <p15:clr>
            <a:srgbClr val="FF00FF"/>
          </p15:clr>
        </p15:guide>
        <p15:guide id="49" orient="horz" pos="263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zvdrs.org/dashboard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vpcs.asu.ed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2.png"/><Relationship Id="rId4" Type="http://schemas.openxmlformats.org/officeDocument/2006/relationships/hyperlink" Target="https://azvdrs.org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3.png"/><Relationship Id="rId4" Type="http://schemas.openxmlformats.org/officeDocument/2006/relationships/image" Target="../media/image4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58"/>
          <p:cNvSpPr txBox="1">
            <a:spLocks noGrp="1"/>
          </p:cNvSpPr>
          <p:nvPr>
            <p:ph type="ctrTitle"/>
          </p:nvPr>
        </p:nvSpPr>
        <p:spPr>
          <a:xfrm>
            <a:off x="420625" y="994550"/>
            <a:ext cx="8275200" cy="2726845"/>
          </a:xfrm>
          <a:prstGeom prst="rect">
            <a:avLst/>
          </a:prstGeo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Identifying and explaining suicide, homicide, and overdose hotspots in Arizona</a:t>
            </a:r>
            <a:br>
              <a:rPr lang="en-US" sz="3000" dirty="0"/>
            </a:br>
            <a:br>
              <a:rPr lang="en-US" sz="1000" dirty="0"/>
            </a:br>
            <a:r>
              <a:rPr lang="en-US" sz="2200" dirty="0">
                <a:solidFill>
                  <a:schemeClr val="bg1">
                    <a:lumMod val="50000"/>
                  </a:schemeClr>
                </a:solidFill>
              </a:rPr>
              <a:t>Plus, an AZ-VDRS dashboard presentation</a:t>
            </a:r>
            <a:br>
              <a:rPr lang="en-US" sz="2000" dirty="0">
                <a:solidFill>
                  <a:schemeClr val="bg1">
                    <a:lumMod val="50000"/>
                  </a:schemeClr>
                </a:solidFill>
              </a:rPr>
            </a:br>
            <a:endParaRPr sz="1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42" name="Google Shape;942;p158"/>
          <p:cNvSpPr txBox="1">
            <a:spLocks noGrp="1"/>
          </p:cNvSpPr>
          <p:nvPr>
            <p:ph type="subTitle" idx="1"/>
          </p:nvPr>
        </p:nvSpPr>
        <p:spPr>
          <a:xfrm>
            <a:off x="420600" y="3931450"/>
            <a:ext cx="8275200" cy="2463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By Jordan Batchelor, Laura Lightfoot, and Charles M. Katz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3253-3130-0058-844A-2D21E98BA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7E1614F-E251-360A-95DC-557200D8CD41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Methods: Overview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4" name="Graphic 3" descr="Database with solid fill">
            <a:extLst>
              <a:ext uri="{FF2B5EF4-FFF2-40B4-BE49-F238E27FC236}">
                <a16:creationId xmlns:a16="http://schemas.microsoft.com/office/drawing/2014/main" id="{B7CA9736-8525-1085-CC79-CC6846C10F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572" y="1493499"/>
            <a:ext cx="1104030" cy="1104030"/>
          </a:xfrm>
          <a:prstGeom prst="rect">
            <a:avLst/>
          </a:prstGeom>
        </p:spPr>
      </p:pic>
      <p:pic>
        <p:nvPicPr>
          <p:cNvPr id="11" name="Graphic 10" descr="Map with pin with solid fill">
            <a:extLst>
              <a:ext uri="{FF2B5EF4-FFF2-40B4-BE49-F238E27FC236}">
                <a16:creationId xmlns:a16="http://schemas.microsoft.com/office/drawing/2014/main" id="{85B4B064-9790-4F09-9210-82BF573E4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22044" y="1445903"/>
            <a:ext cx="1104029" cy="11040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EC0CBD-6EAA-B8F0-2CB4-51AD702AAF4B}"/>
              </a:ext>
            </a:extLst>
          </p:cNvPr>
          <p:cNvSpPr txBox="1"/>
          <p:nvPr/>
        </p:nvSpPr>
        <p:spPr>
          <a:xfrm>
            <a:off x="743162" y="2558724"/>
            <a:ext cx="19084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27000" algn="ctr">
              <a:buClr>
                <a:schemeClr val="bg1"/>
              </a:buClr>
              <a:buSzPts val="1600"/>
            </a:pPr>
            <a:r>
              <a:rPr lang="en-US" sz="1400" b="1" dirty="0">
                <a:solidFill>
                  <a:schemeClr val="bg1"/>
                </a:solidFill>
              </a:rPr>
              <a:t>Collect </a:t>
            </a:r>
            <a:r>
              <a:rPr lang="en-US" b="1" dirty="0">
                <a:solidFill>
                  <a:schemeClr val="bg1"/>
                </a:solidFill>
              </a:rPr>
              <a:t>data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DB2337-8FDD-7368-FC0E-9787EAC03D46}"/>
              </a:ext>
            </a:extLst>
          </p:cNvPr>
          <p:cNvSpPr txBox="1"/>
          <p:nvPr/>
        </p:nvSpPr>
        <p:spPr>
          <a:xfrm>
            <a:off x="2549687" y="2564108"/>
            <a:ext cx="19084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27000" algn="ctr">
              <a:buClr>
                <a:schemeClr val="bg1"/>
              </a:buClr>
              <a:buSzPts val="1600"/>
            </a:pPr>
            <a:r>
              <a:rPr lang="en-US" sz="1400" b="1" dirty="0">
                <a:solidFill>
                  <a:schemeClr val="bg1"/>
                </a:solidFill>
              </a:rPr>
              <a:t>Create FIPS codes</a:t>
            </a:r>
          </a:p>
        </p:txBody>
      </p:sp>
      <p:pic>
        <p:nvPicPr>
          <p:cNvPr id="15" name="Graphic 14" descr="List with solid fill">
            <a:extLst>
              <a:ext uri="{FF2B5EF4-FFF2-40B4-BE49-F238E27FC236}">
                <a16:creationId xmlns:a16="http://schemas.microsoft.com/office/drawing/2014/main" id="{36761A17-C13B-D27B-8B2D-56DA06BC47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5176" y="1541096"/>
            <a:ext cx="1008836" cy="10088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8C8932-8674-613B-1B83-D4DE011FAB3E}"/>
              </a:ext>
            </a:extLst>
          </p:cNvPr>
          <p:cNvSpPr txBox="1"/>
          <p:nvPr/>
        </p:nvSpPr>
        <p:spPr>
          <a:xfrm>
            <a:off x="4513802" y="2564108"/>
            <a:ext cx="19084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27000" algn="ctr">
              <a:buClr>
                <a:schemeClr val="bg1"/>
              </a:buClr>
              <a:buSzPts val="1600"/>
            </a:pPr>
            <a:r>
              <a:rPr lang="en-US" sz="1400" b="1" dirty="0">
                <a:solidFill>
                  <a:schemeClr val="bg1"/>
                </a:solidFill>
              </a:rPr>
              <a:t>Identify variables</a:t>
            </a:r>
          </a:p>
        </p:txBody>
      </p:sp>
      <p:pic>
        <p:nvPicPr>
          <p:cNvPr id="18" name="Graphic 17" descr="Link with solid fill">
            <a:extLst>
              <a:ext uri="{FF2B5EF4-FFF2-40B4-BE49-F238E27FC236}">
                <a16:creationId xmlns:a16="http://schemas.microsoft.com/office/drawing/2014/main" id="{F18156B3-396E-C568-6955-3AA5C6738A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7308" y="1574518"/>
            <a:ext cx="1008836" cy="10088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078AC08-7E59-3686-A518-74552809731A}"/>
              </a:ext>
            </a:extLst>
          </p:cNvPr>
          <p:cNvSpPr txBox="1"/>
          <p:nvPr/>
        </p:nvSpPr>
        <p:spPr>
          <a:xfrm>
            <a:off x="6295361" y="2558724"/>
            <a:ext cx="226052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27000">
              <a:buClr>
                <a:schemeClr val="bg1"/>
              </a:buClr>
              <a:buSzPts val="1600"/>
            </a:pPr>
            <a:r>
              <a:rPr lang="en-US" sz="1400" b="1" dirty="0">
                <a:solidFill>
                  <a:schemeClr val="bg1"/>
                </a:solidFill>
              </a:rPr>
              <a:t>Link variables to data</a:t>
            </a: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7A7C68C0-2403-1AFE-C1D4-CA2708BB50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83073" y="3498930"/>
            <a:ext cx="914400" cy="914400"/>
          </a:xfrm>
          <a:prstGeom prst="rect">
            <a:avLst/>
          </a:prstGeom>
        </p:spPr>
      </p:pic>
      <p:pic>
        <p:nvPicPr>
          <p:cNvPr id="23" name="Graphic 22" descr="Linear Graph with solid fill">
            <a:extLst>
              <a:ext uri="{FF2B5EF4-FFF2-40B4-BE49-F238E27FC236}">
                <a16:creationId xmlns:a16="http://schemas.microsoft.com/office/drawing/2014/main" id="{65E6ECCE-8F36-0AB9-234A-454BE0CAAE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10845" y="3505754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1B1A169-E8BF-33EF-766A-AEBCC1065828}"/>
              </a:ext>
            </a:extLst>
          </p:cNvPr>
          <p:cNvSpPr txBox="1"/>
          <p:nvPr/>
        </p:nvSpPr>
        <p:spPr>
          <a:xfrm>
            <a:off x="2468631" y="4345090"/>
            <a:ext cx="19084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27000" algn="ctr">
              <a:buClr>
                <a:schemeClr val="bg1"/>
              </a:buClr>
              <a:buSzPts val="1600"/>
            </a:pPr>
            <a:r>
              <a:rPr lang="en-US" sz="1400" b="1" dirty="0">
                <a:solidFill>
                  <a:schemeClr val="bg1"/>
                </a:solidFill>
              </a:rPr>
              <a:t>Find hotspots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2CE07D-0BA0-4BDA-A142-CC409AACCC7F}"/>
              </a:ext>
            </a:extLst>
          </p:cNvPr>
          <p:cNvSpPr txBox="1"/>
          <p:nvPr/>
        </p:nvSpPr>
        <p:spPr>
          <a:xfrm>
            <a:off x="4434633" y="4345089"/>
            <a:ext cx="190848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127000" algn="ctr">
              <a:buClr>
                <a:schemeClr val="bg1"/>
              </a:buClr>
              <a:buSzPts val="1600"/>
            </a:pPr>
            <a:r>
              <a:rPr lang="en-US" sz="1400" b="1" dirty="0">
                <a:solidFill>
                  <a:schemeClr val="bg1"/>
                </a:solidFill>
              </a:rPr>
              <a:t>Analyze variables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3BDCE2C-DE2C-3487-49B8-EA23D530725E}"/>
              </a:ext>
            </a:extLst>
          </p:cNvPr>
          <p:cNvCxnSpPr>
            <a:cxnSpLocks/>
          </p:cNvCxnSpPr>
          <p:nvPr/>
        </p:nvCxnSpPr>
        <p:spPr>
          <a:xfrm>
            <a:off x="2372410" y="2066778"/>
            <a:ext cx="41332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6AE5F9-FA07-125B-C122-3717FA9C51BE}"/>
              </a:ext>
            </a:extLst>
          </p:cNvPr>
          <p:cNvCxnSpPr>
            <a:cxnSpLocks/>
          </p:cNvCxnSpPr>
          <p:nvPr/>
        </p:nvCxnSpPr>
        <p:spPr>
          <a:xfrm>
            <a:off x="4434633" y="2078936"/>
            <a:ext cx="41332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79AB175-BA10-A1F6-423A-242E162AD758}"/>
              </a:ext>
            </a:extLst>
          </p:cNvPr>
          <p:cNvCxnSpPr>
            <a:cxnSpLocks/>
          </p:cNvCxnSpPr>
          <p:nvPr/>
        </p:nvCxnSpPr>
        <p:spPr>
          <a:xfrm>
            <a:off x="6268065" y="2078936"/>
            <a:ext cx="413323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4B92023-A5C9-C3C7-3925-F91597EE0333}"/>
              </a:ext>
            </a:extLst>
          </p:cNvPr>
          <p:cNvCxnSpPr>
            <a:cxnSpLocks/>
          </p:cNvCxnSpPr>
          <p:nvPr/>
        </p:nvCxnSpPr>
        <p:spPr>
          <a:xfrm flipH="1">
            <a:off x="3756837" y="3032322"/>
            <a:ext cx="608501" cy="532507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CA46E91-1BA4-5D93-5A00-2EF8D337581C}"/>
              </a:ext>
            </a:extLst>
          </p:cNvPr>
          <p:cNvCxnSpPr>
            <a:cxnSpLocks/>
          </p:cNvCxnSpPr>
          <p:nvPr/>
        </p:nvCxnSpPr>
        <p:spPr>
          <a:xfrm>
            <a:off x="4369738" y="3031834"/>
            <a:ext cx="605168" cy="532995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AF6E0AE-5EE3-717F-5168-0007D5003148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0E52541-F7B9-8B0B-6D0E-505145A5ADA8}"/>
              </a:ext>
            </a:extLst>
          </p:cNvPr>
          <p:cNvCxnSpPr>
            <a:cxnSpLocks/>
          </p:cNvCxnSpPr>
          <p:nvPr/>
        </p:nvCxnSpPr>
        <p:spPr>
          <a:xfrm>
            <a:off x="4095392" y="3031834"/>
            <a:ext cx="538022" cy="0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706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2E0DE-1729-A0F7-17DE-0AEF65047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64F267E8-CBFE-A26D-8C10-2F43F5952B87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5952604" cy="3192095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Collect data.</a:t>
            </a:r>
            <a:r>
              <a:rPr lang="en-US" sz="2000" dirty="0">
                <a:solidFill>
                  <a:schemeClr val="bg1"/>
                </a:solidFill>
              </a:rPr>
              <a:t> Nearly all suicides, homicides, and fatal unintentional overdoses in Arizona, 2020-2023</a:t>
            </a:r>
          </a:p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Create FIPS codes.</a:t>
            </a:r>
            <a:r>
              <a:rPr lang="en-US" sz="2000" dirty="0">
                <a:solidFill>
                  <a:schemeClr val="bg1"/>
                </a:solidFill>
              </a:rPr>
              <a:t> Created tract-level FIPS codes from data</a:t>
            </a:r>
          </a:p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Identify variables.</a:t>
            </a:r>
            <a:r>
              <a:rPr lang="en-US" sz="2000" dirty="0">
                <a:solidFill>
                  <a:schemeClr val="bg1"/>
                </a:solidFill>
              </a:rPr>
              <a:t> Reviewed, identified 15 independent variables</a:t>
            </a:r>
          </a:p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Link variables to data.</a:t>
            </a:r>
            <a:r>
              <a:rPr lang="en-US" sz="2000" dirty="0">
                <a:solidFill>
                  <a:schemeClr val="bg1"/>
                </a:solidFill>
              </a:rPr>
              <a:t> Retrieved variables from US Census Bureau’s American Community Survey 5-year estimates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DA7D8-CF53-C1E4-40BF-8A61C0F60415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Methods: Data collection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9D54FFD-540C-AF15-14EA-87294AE2A91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pic>
        <p:nvPicPr>
          <p:cNvPr id="7" name="Picture 6" descr="Arizona outline map 44571820 Vector Art at Vecteezy">
            <a:extLst>
              <a:ext uri="{FF2B5EF4-FFF2-40B4-BE49-F238E27FC236}">
                <a16:creationId xmlns:a16="http://schemas.microsoft.com/office/drawing/2014/main" id="{5F129491-5C87-65BD-FC70-CACE0449F6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88" b="86939" l="19091" r="83182">
                        <a14:foregroundMark x1="34886" y1="35102" x2="34886" y2="35102"/>
                        <a14:foregroundMark x1="32045" y1="57959" x2="32045" y2="57959"/>
                        <a14:foregroundMark x1="39659" y1="70918" x2="39659" y2="70918"/>
                        <a14:foregroundMark x1="57386" y1="80816" x2="57386" y2="80816"/>
                        <a14:foregroundMark x1="62273" y1="62143" x2="62273" y2="62143"/>
                        <a14:foregroundMark x1="60568" y1="45000" x2="60568" y2="45000"/>
                        <a14:foregroundMark x1="67500" y1="31122" x2="67500" y2="31122"/>
                        <a14:foregroundMark x1="74545" y1="35816" x2="74545" y2="36633"/>
                        <a14:foregroundMark x1="75227" y1="46531" x2="71364" y2="61224"/>
                        <a14:foregroundMark x1="71364" y1="61224" x2="65114" y2="54184"/>
                        <a14:foregroundMark x1="65114" y1="54184" x2="66705" y2="47041"/>
                        <a14:foregroundMark x1="82841" y1="20204" x2="82045" y2="85918"/>
                        <a14:foregroundMark x1="82045" y1="85918" x2="74318" y2="89490"/>
                        <a14:foregroundMark x1="74318" y1="89490" x2="25568" y2="75714"/>
                        <a14:foregroundMark x1="25568" y1="75714" x2="24432" y2="61020"/>
                        <a14:foregroundMark x1="24432" y1="61020" x2="28977" y2="53980"/>
                        <a14:foregroundMark x1="28977" y1="53980" x2="25568" y2="43367"/>
                        <a14:foregroundMark x1="25568" y1="43367" x2="32841" y2="31429"/>
                        <a14:foregroundMark x1="32841" y1="31429" x2="32500" y2="22755"/>
                        <a14:foregroundMark x1="32500" y1="22755" x2="74545" y2="19388"/>
                        <a14:foregroundMark x1="74545" y1="19388" x2="83409" y2="19796"/>
                        <a14:foregroundMark x1="46705" y1="85816" x2="63295" y2="90612"/>
                        <a14:foregroundMark x1="63295" y1="90612" x2="75795" y2="91122"/>
                        <a14:foregroundMark x1="75795" y1="91122" x2="82841" y2="86939"/>
                        <a14:foregroundMark x1="82841" y1="86939" x2="47273" y2="85612"/>
                        <a14:foregroundMark x1="23636" y1="78061" x2="20000" y2="62551"/>
                        <a14:foregroundMark x1="20000" y1="62551" x2="24659" y2="54694"/>
                        <a14:foregroundMark x1="24659" y1="54694" x2="19318" y2="46531"/>
                        <a14:foregroundMark x1="19318" y1="46531" x2="19091" y2="37245"/>
                        <a14:foregroundMark x1="19091" y1="37245" x2="27955" y2="46633"/>
                        <a14:foregroundMark x1="27955" y1="46633" x2="27159" y2="71020"/>
                        <a14:foregroundMark x1="27159" y1="71020" x2="24545" y2="77551"/>
                        <a14:foregroundMark x1="19318" y1="76939" x2="19773" y2="76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19443" r="16924" b="10823"/>
          <a:stretch/>
        </p:blipFill>
        <p:spPr bwMode="auto">
          <a:xfrm>
            <a:off x="6908359" y="1924334"/>
            <a:ext cx="1592674" cy="1858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5D8AC1-91C3-DAE0-B288-51E762847A02}"/>
              </a:ext>
            </a:extLst>
          </p:cNvPr>
          <p:cNvSpPr txBox="1"/>
          <p:nvPr/>
        </p:nvSpPr>
        <p:spPr>
          <a:xfrm>
            <a:off x="7069540" y="2108229"/>
            <a:ext cx="1446661" cy="124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1,699 tracts, 2020-2023</a:t>
            </a:r>
            <a:endParaRPr lang="en-US" sz="500" b="1" dirty="0"/>
          </a:p>
          <a:p>
            <a:pPr>
              <a:lnSpc>
                <a:spcPts val="1400"/>
              </a:lnSpc>
            </a:pPr>
            <a:endParaRPr lang="en-US" sz="1200" b="1" dirty="0"/>
          </a:p>
          <a:p>
            <a:pPr>
              <a:lnSpc>
                <a:spcPts val="1400"/>
              </a:lnSpc>
            </a:pPr>
            <a:r>
              <a:rPr lang="en-US" sz="1200" b="1" dirty="0"/>
              <a:t>9,125 overdoses</a:t>
            </a:r>
          </a:p>
          <a:p>
            <a:pPr>
              <a:lnSpc>
                <a:spcPts val="1400"/>
              </a:lnSpc>
            </a:pPr>
            <a:r>
              <a:rPr lang="en-US" sz="1200" b="1" dirty="0"/>
              <a:t>5,552 suicides</a:t>
            </a:r>
          </a:p>
          <a:p>
            <a:pPr>
              <a:lnSpc>
                <a:spcPts val="1400"/>
              </a:lnSpc>
            </a:pPr>
            <a:r>
              <a:rPr lang="en-US" sz="1200" b="1" dirty="0"/>
              <a:t>1,925 homicides</a:t>
            </a:r>
          </a:p>
        </p:txBody>
      </p:sp>
    </p:spTree>
    <p:extLst>
      <p:ext uri="{BB962C8B-B14F-4D97-AF65-F5344CB8AC3E}">
        <p14:creationId xmlns:p14="http://schemas.microsoft.com/office/powerpoint/2010/main" val="3007279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D3148-DC7B-5B35-FF3E-4EBB576A7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0D49F292-84B7-FFB3-E0A9-3AF8BE0834A7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8271600" cy="2934586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Find hotspots.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594BF-D312-DA91-D9B8-AD37CB76F364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Methods: Analyses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74839F2-48C4-2DA7-13FC-A997DAEB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3" name="Google Shape;979;p162">
            <a:extLst>
              <a:ext uri="{FF2B5EF4-FFF2-40B4-BE49-F238E27FC236}">
                <a16:creationId xmlns:a16="http://schemas.microsoft.com/office/drawing/2014/main" id="{E1D6A7B4-3ACA-C2D8-7291-9C93B10932CE}"/>
              </a:ext>
            </a:extLst>
          </p:cNvPr>
          <p:cNvSpPr txBox="1">
            <a:spLocks/>
          </p:cNvSpPr>
          <p:nvPr/>
        </p:nvSpPr>
        <p:spPr>
          <a:xfrm>
            <a:off x="762794" y="1852429"/>
            <a:ext cx="7454791" cy="1361619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Compute incidence rates for manners of death separately</a:t>
            </a:r>
          </a:p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Smooth rates with Empirical Bayes method</a:t>
            </a:r>
          </a:p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Local Indicators of Spatial Autocorrelation (</a:t>
            </a:r>
            <a:r>
              <a:rPr lang="en-US" sz="2000" dirty="0" err="1">
                <a:solidFill>
                  <a:schemeClr val="bg1"/>
                </a:solidFill>
              </a:rPr>
              <a:t>Anselin</a:t>
            </a:r>
            <a:r>
              <a:rPr lang="en-US" sz="2000" dirty="0">
                <a:solidFill>
                  <a:schemeClr val="bg1"/>
                </a:solidFill>
              </a:rPr>
              <a:t>, 1995)</a:t>
            </a:r>
          </a:p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Identify tracts labelled as High-High according to LISA</a:t>
            </a:r>
          </a:p>
        </p:txBody>
      </p:sp>
      <p:sp>
        <p:nvSpPr>
          <p:cNvPr id="4" name="Google Shape;979;p162">
            <a:extLst>
              <a:ext uri="{FF2B5EF4-FFF2-40B4-BE49-F238E27FC236}">
                <a16:creationId xmlns:a16="http://schemas.microsoft.com/office/drawing/2014/main" id="{31AEC955-4DB6-E850-B8AB-C7D27A9BB430}"/>
              </a:ext>
            </a:extLst>
          </p:cNvPr>
          <p:cNvSpPr txBox="1">
            <a:spLocks/>
          </p:cNvSpPr>
          <p:nvPr/>
        </p:nvSpPr>
        <p:spPr>
          <a:xfrm>
            <a:off x="423172" y="3159861"/>
            <a:ext cx="8271600" cy="511853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Analyze independent variables.</a:t>
            </a:r>
          </a:p>
        </p:txBody>
      </p:sp>
      <p:sp>
        <p:nvSpPr>
          <p:cNvPr id="7" name="Google Shape;979;p162">
            <a:extLst>
              <a:ext uri="{FF2B5EF4-FFF2-40B4-BE49-F238E27FC236}">
                <a16:creationId xmlns:a16="http://schemas.microsoft.com/office/drawing/2014/main" id="{5EEE2B89-AFD0-5A54-141F-FBA0EAB8D47F}"/>
              </a:ext>
            </a:extLst>
          </p:cNvPr>
          <p:cNvSpPr txBox="1">
            <a:spLocks/>
          </p:cNvSpPr>
          <p:nvPr/>
        </p:nvSpPr>
        <p:spPr>
          <a:xfrm>
            <a:off x="762793" y="3509555"/>
            <a:ext cx="7454791" cy="1361619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Perform </a:t>
            </a:r>
            <a:r>
              <a:rPr lang="en-US" sz="2000">
                <a:solidFill>
                  <a:schemeClr val="bg1"/>
                </a:solidFill>
              </a:rPr>
              <a:t>Principal Component </a:t>
            </a:r>
            <a:r>
              <a:rPr lang="en-US" sz="2000" dirty="0">
                <a:solidFill>
                  <a:schemeClr val="bg1"/>
                </a:solidFill>
              </a:rPr>
              <a:t>Analysis to reduce variables</a:t>
            </a:r>
          </a:p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Perform separate negative binomial regressions</a:t>
            </a:r>
          </a:p>
        </p:txBody>
      </p:sp>
    </p:spTree>
    <p:extLst>
      <p:ext uri="{BB962C8B-B14F-4D97-AF65-F5344CB8AC3E}">
        <p14:creationId xmlns:p14="http://schemas.microsoft.com/office/powerpoint/2010/main" val="3658393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D85B7-7387-DC8A-A735-AAFD27923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C1781A-9CAD-C4C3-1040-FA5BDE9783E4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Findings: Hotspots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2EEAB16B-E047-675E-AEB5-1B195FDD639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7E0B5B-405C-D3EA-5F89-A5DF2CC0900E}"/>
              </a:ext>
            </a:extLst>
          </p:cNvPr>
          <p:cNvSpPr txBox="1"/>
          <p:nvPr/>
        </p:nvSpPr>
        <p:spPr>
          <a:xfrm>
            <a:off x="332037" y="929935"/>
            <a:ext cx="851153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chemeClr val="bg1"/>
                </a:solidFill>
              </a:rPr>
              <a:t>                Suicides                                        Homicides                         Unintentional overdoses</a:t>
            </a:r>
            <a:endParaRPr lang="en-US" sz="15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288C9A-7047-54A8-8CD6-AC51664F70B8}"/>
              </a:ext>
            </a:extLst>
          </p:cNvPr>
          <p:cNvSpPr txBox="1"/>
          <p:nvPr/>
        </p:nvSpPr>
        <p:spPr>
          <a:xfrm>
            <a:off x="290052" y="4625713"/>
            <a:ext cx="5764549" cy="26161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Deep red </a:t>
            </a:r>
            <a:r>
              <a:rPr lang="en-US" sz="1100" dirty="0">
                <a:solidFill>
                  <a:schemeClr val="bg1"/>
                </a:solidFill>
              </a:rPr>
              <a:t>= HH; </a:t>
            </a:r>
            <a:r>
              <a:rPr lang="en-US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light red </a:t>
            </a:r>
            <a:r>
              <a:rPr lang="en-US" sz="1100" dirty="0">
                <a:solidFill>
                  <a:schemeClr val="bg1"/>
                </a:solidFill>
              </a:rPr>
              <a:t>= HL; </a:t>
            </a:r>
            <a:r>
              <a:rPr lang="en-US" sz="1100" dirty="0">
                <a:solidFill>
                  <a:srgbClr val="0000FF"/>
                </a:solidFill>
              </a:rPr>
              <a:t>deep blue </a:t>
            </a:r>
            <a:r>
              <a:rPr lang="en-US" sz="1100" dirty="0">
                <a:solidFill>
                  <a:schemeClr val="bg1"/>
                </a:solidFill>
              </a:rPr>
              <a:t>= LL; </a:t>
            </a:r>
            <a:r>
              <a:rPr lang="en-US" sz="1100" dirty="0">
                <a:solidFill>
                  <a:srgbClr val="93B7FF"/>
                </a:solidFill>
              </a:rPr>
              <a:t>light blue </a:t>
            </a:r>
            <a:r>
              <a:rPr lang="en-US" sz="1100" dirty="0">
                <a:solidFill>
                  <a:schemeClr val="bg1"/>
                </a:solidFill>
              </a:rPr>
              <a:t>= LH; </a:t>
            </a:r>
            <a:r>
              <a:rPr lang="en-US" sz="1100" dirty="0">
                <a:solidFill>
                  <a:schemeClr val="tx2"/>
                </a:solidFill>
              </a:rPr>
              <a:t>light gray </a:t>
            </a:r>
            <a:r>
              <a:rPr lang="en-US" sz="1100" dirty="0">
                <a:solidFill>
                  <a:schemeClr val="bg1"/>
                </a:solidFill>
              </a:rPr>
              <a:t>= non-significant</a:t>
            </a:r>
            <a:endParaRPr lang="en-US" sz="1100" dirty="0"/>
          </a:p>
        </p:txBody>
      </p:sp>
      <p:pic>
        <p:nvPicPr>
          <p:cNvPr id="4" name="Picture 3" descr="A collage of maps of different countries/regions&#10;&#10;AI-generated content may be incorrect.">
            <a:extLst>
              <a:ext uri="{FF2B5EF4-FFF2-40B4-BE49-F238E27FC236}">
                <a16:creationId xmlns:a16="http://schemas.microsoft.com/office/drawing/2014/main" id="{23CDD781-38B3-7F90-28C3-49BAE4227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7" t="28598" r="67659" b="25180"/>
          <a:stretch/>
        </p:blipFill>
        <p:spPr>
          <a:xfrm>
            <a:off x="294524" y="1283580"/>
            <a:ext cx="2683511" cy="3220213"/>
          </a:xfrm>
          <a:prstGeom prst="rect">
            <a:avLst/>
          </a:prstGeom>
        </p:spPr>
      </p:pic>
      <p:pic>
        <p:nvPicPr>
          <p:cNvPr id="9" name="Picture 8" descr="A collage of maps of different countries/regions&#10;&#10;AI-generated content may be incorrect.">
            <a:extLst>
              <a:ext uri="{FF2B5EF4-FFF2-40B4-BE49-F238E27FC236}">
                <a16:creationId xmlns:a16="http://schemas.microsoft.com/office/drawing/2014/main" id="{A93B8C4F-9875-8027-530B-16692D8B39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067" t="27916" r="34000" b="25926"/>
          <a:stretch/>
        </p:blipFill>
        <p:spPr>
          <a:xfrm>
            <a:off x="3247882" y="1283580"/>
            <a:ext cx="2697541" cy="3220212"/>
          </a:xfrm>
          <a:prstGeom prst="rect">
            <a:avLst/>
          </a:prstGeom>
        </p:spPr>
      </p:pic>
      <p:pic>
        <p:nvPicPr>
          <p:cNvPr id="12" name="Picture 11" descr="A collage of maps of different countries/regions&#10;&#10;AI-generated content may be incorrect.">
            <a:extLst>
              <a:ext uri="{FF2B5EF4-FFF2-40B4-BE49-F238E27FC236}">
                <a16:creationId xmlns:a16="http://schemas.microsoft.com/office/drawing/2014/main" id="{28EE0C5C-1713-9707-D56A-FB797129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195" t="27915" r="1171" b="25657"/>
          <a:stretch/>
        </p:blipFill>
        <p:spPr>
          <a:xfrm>
            <a:off x="6187440" y="1283580"/>
            <a:ext cx="2656136" cy="322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4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C2C7-E278-B47D-2AD4-002868462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7C7AF35-070C-FC58-7800-CE20A5A7F2B4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Findings: Hotspots: Maricopa County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10FFE64-74F6-2069-707D-8562A94B01F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3DF776-3EEA-8FE8-016D-B01F2AE891FC}"/>
              </a:ext>
            </a:extLst>
          </p:cNvPr>
          <p:cNvSpPr txBox="1"/>
          <p:nvPr/>
        </p:nvSpPr>
        <p:spPr>
          <a:xfrm>
            <a:off x="297705" y="1472129"/>
            <a:ext cx="85485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chemeClr val="bg1"/>
                </a:solidFill>
              </a:rPr>
              <a:t>                Suicides                                        Homicides                         Unintentional overdoses</a:t>
            </a:r>
            <a:endParaRPr lang="en-US" sz="15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C1F3FE-D8F1-A665-34CA-00204982A6C0}"/>
              </a:ext>
            </a:extLst>
          </p:cNvPr>
          <p:cNvSpPr txBox="1"/>
          <p:nvPr/>
        </p:nvSpPr>
        <p:spPr>
          <a:xfrm>
            <a:off x="297705" y="4011521"/>
            <a:ext cx="5764549" cy="261610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Deep red </a:t>
            </a:r>
            <a:r>
              <a:rPr lang="en-US" sz="1100" dirty="0">
                <a:solidFill>
                  <a:schemeClr val="bg1"/>
                </a:solidFill>
              </a:rPr>
              <a:t>= HH; </a:t>
            </a:r>
            <a:r>
              <a:rPr lang="en-US" sz="11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light red </a:t>
            </a:r>
            <a:r>
              <a:rPr lang="en-US" sz="1100" dirty="0">
                <a:solidFill>
                  <a:schemeClr val="bg1"/>
                </a:solidFill>
              </a:rPr>
              <a:t>= HL; </a:t>
            </a:r>
            <a:r>
              <a:rPr lang="en-US" sz="1100" dirty="0">
                <a:solidFill>
                  <a:srgbClr val="0000FF"/>
                </a:solidFill>
              </a:rPr>
              <a:t>deep blue </a:t>
            </a:r>
            <a:r>
              <a:rPr lang="en-US" sz="1100" dirty="0">
                <a:solidFill>
                  <a:schemeClr val="bg1"/>
                </a:solidFill>
              </a:rPr>
              <a:t>= LL; </a:t>
            </a:r>
            <a:r>
              <a:rPr lang="en-US" sz="1100" dirty="0">
                <a:solidFill>
                  <a:srgbClr val="93B7FF"/>
                </a:solidFill>
              </a:rPr>
              <a:t>light blue </a:t>
            </a:r>
            <a:r>
              <a:rPr lang="en-US" sz="1100" dirty="0">
                <a:solidFill>
                  <a:schemeClr val="bg1"/>
                </a:solidFill>
              </a:rPr>
              <a:t>= LH; </a:t>
            </a:r>
            <a:r>
              <a:rPr lang="en-US" sz="1100" dirty="0">
                <a:solidFill>
                  <a:schemeClr val="tx2"/>
                </a:solidFill>
              </a:rPr>
              <a:t>light gray </a:t>
            </a:r>
            <a:r>
              <a:rPr lang="en-US" sz="1100" dirty="0">
                <a:solidFill>
                  <a:schemeClr val="bg1"/>
                </a:solidFill>
              </a:rPr>
              <a:t>= non-significant</a:t>
            </a:r>
            <a:endParaRPr lang="en-US" sz="1100" dirty="0"/>
          </a:p>
        </p:txBody>
      </p:sp>
      <p:pic>
        <p:nvPicPr>
          <p:cNvPr id="3" name="Picture 2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669E8F8E-9FE8-FC5F-BC7B-0FCC501A75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9" t="37485" r="67750" b="34401"/>
          <a:stretch/>
        </p:blipFill>
        <p:spPr>
          <a:xfrm>
            <a:off x="297706" y="1848736"/>
            <a:ext cx="2743199" cy="1991506"/>
          </a:xfrm>
          <a:prstGeom prst="rect">
            <a:avLst/>
          </a:prstGeom>
        </p:spPr>
      </p:pic>
      <p:pic>
        <p:nvPicPr>
          <p:cNvPr id="11" name="Picture 10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3AFCA7C0-B49B-3A26-B846-5959856258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675" t="37485" r="34455" b="34539"/>
          <a:stretch/>
        </p:blipFill>
        <p:spPr>
          <a:xfrm>
            <a:off x="3198548" y="1847404"/>
            <a:ext cx="2746903" cy="1991507"/>
          </a:xfrm>
          <a:prstGeom prst="rect">
            <a:avLst/>
          </a:prstGeom>
        </p:spPr>
      </p:pic>
      <p:pic>
        <p:nvPicPr>
          <p:cNvPr id="13" name="Picture 12" descr="A collage of different colored maps&#10;&#10;AI-generated content may be incorrect.">
            <a:extLst>
              <a:ext uri="{FF2B5EF4-FFF2-40B4-BE49-F238E27FC236}">
                <a16:creationId xmlns:a16="http://schemas.microsoft.com/office/drawing/2014/main" id="{BA362367-7FAF-4863-7069-C2AECD9B2D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191" t="37761" r="1159" b="34401"/>
          <a:stretch/>
        </p:blipFill>
        <p:spPr>
          <a:xfrm>
            <a:off x="6103094" y="1845652"/>
            <a:ext cx="2743199" cy="199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61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E256E-63BF-38B3-D005-5744C47FA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1FD0985-C3DD-397F-EFDD-3F4CA2D9EE8F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Findings: Hotspots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C0B2749-C330-81E0-347B-3251E97ACC9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9" name="Google Shape;979;p162">
            <a:extLst>
              <a:ext uri="{FF2B5EF4-FFF2-40B4-BE49-F238E27FC236}">
                <a16:creationId xmlns:a16="http://schemas.microsoft.com/office/drawing/2014/main" id="{4F9A69A3-367F-C234-3DFB-BFD034FF9D39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6049569" cy="407952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bg1"/>
                </a:solidFill>
              </a:rPr>
              <a:t>About </a:t>
            </a:r>
            <a:r>
              <a:rPr lang="en-US" sz="2000" b="1" dirty="0">
                <a:solidFill>
                  <a:schemeClr val="bg1"/>
                </a:solidFill>
              </a:rPr>
              <a:t>ten percent </a:t>
            </a:r>
            <a:r>
              <a:rPr lang="en-US" sz="2000" dirty="0">
                <a:solidFill>
                  <a:schemeClr val="bg1"/>
                </a:solidFill>
              </a:rPr>
              <a:t>of tracts classified as hotspots</a:t>
            </a:r>
          </a:p>
        </p:txBody>
      </p:sp>
      <p:sp>
        <p:nvSpPr>
          <p:cNvPr id="11" name="Google Shape;979;p162">
            <a:extLst>
              <a:ext uri="{FF2B5EF4-FFF2-40B4-BE49-F238E27FC236}">
                <a16:creationId xmlns:a16="http://schemas.microsoft.com/office/drawing/2014/main" id="{27640ED8-3748-4ABE-2ADA-BE00A4CC2C5B}"/>
              </a:ext>
            </a:extLst>
          </p:cNvPr>
          <p:cNvSpPr txBox="1">
            <a:spLocks/>
          </p:cNvSpPr>
          <p:nvPr/>
        </p:nvSpPr>
        <p:spPr>
          <a:xfrm>
            <a:off x="736978" y="1903864"/>
            <a:ext cx="5951205" cy="132895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700" b="1" dirty="0">
                <a:solidFill>
                  <a:schemeClr val="bg1"/>
                </a:solidFill>
              </a:rPr>
              <a:t>Suicide</a:t>
            </a:r>
            <a:r>
              <a:rPr lang="en-US" sz="1700" dirty="0">
                <a:solidFill>
                  <a:schemeClr val="bg1"/>
                </a:solidFill>
              </a:rPr>
              <a:t> hotspots: n=162, 9.5%, 48.2 per 100,000</a:t>
            </a:r>
          </a:p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700" b="1" dirty="0">
                <a:solidFill>
                  <a:schemeClr val="bg1"/>
                </a:solidFill>
              </a:rPr>
              <a:t>Homicide</a:t>
            </a:r>
            <a:r>
              <a:rPr lang="en-US" sz="1700" dirty="0">
                <a:solidFill>
                  <a:schemeClr val="bg1"/>
                </a:solidFill>
              </a:rPr>
              <a:t> hotspots: n=172, 10.1%, 24.1 per 100,000</a:t>
            </a:r>
          </a:p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700" b="1" dirty="0">
                <a:solidFill>
                  <a:schemeClr val="bg1"/>
                </a:solidFill>
              </a:rPr>
              <a:t>Overdose</a:t>
            </a:r>
            <a:r>
              <a:rPr lang="en-US" sz="1700" dirty="0">
                <a:solidFill>
                  <a:schemeClr val="bg1"/>
                </a:solidFill>
              </a:rPr>
              <a:t> hotspots: n=180, 10.6%, 101 per 100,000</a:t>
            </a:r>
          </a:p>
        </p:txBody>
      </p:sp>
      <p:sp>
        <p:nvSpPr>
          <p:cNvPr id="12" name="Google Shape;979;p162">
            <a:extLst>
              <a:ext uri="{FF2B5EF4-FFF2-40B4-BE49-F238E27FC236}">
                <a16:creationId xmlns:a16="http://schemas.microsoft.com/office/drawing/2014/main" id="{101BE28E-77E7-C315-F6DF-693AAC25F1B2}"/>
              </a:ext>
            </a:extLst>
          </p:cNvPr>
          <p:cNvSpPr txBox="1">
            <a:spLocks/>
          </p:cNvSpPr>
          <p:nvPr/>
        </p:nvSpPr>
        <p:spPr>
          <a:xfrm>
            <a:off x="410056" y="2941835"/>
            <a:ext cx="8271600" cy="459436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bg1"/>
                </a:solidFill>
              </a:rPr>
              <a:t>A total of 396 tracts identified as a hotspot</a:t>
            </a:r>
          </a:p>
        </p:txBody>
      </p:sp>
      <p:sp>
        <p:nvSpPr>
          <p:cNvPr id="13" name="Google Shape;979;p162">
            <a:extLst>
              <a:ext uri="{FF2B5EF4-FFF2-40B4-BE49-F238E27FC236}">
                <a16:creationId xmlns:a16="http://schemas.microsoft.com/office/drawing/2014/main" id="{D7F4F76D-11E6-47E8-5EB7-67D32FD8FA6F}"/>
              </a:ext>
            </a:extLst>
          </p:cNvPr>
          <p:cNvSpPr txBox="1">
            <a:spLocks/>
          </p:cNvSpPr>
          <p:nvPr/>
        </p:nvSpPr>
        <p:spPr>
          <a:xfrm>
            <a:off x="739250" y="3359626"/>
            <a:ext cx="5731219" cy="1144167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700" dirty="0">
                <a:solidFill>
                  <a:schemeClr val="bg1"/>
                </a:solidFill>
              </a:rPr>
              <a:t>281 tracts hotspots for a </a:t>
            </a:r>
            <a:r>
              <a:rPr lang="en-US" sz="1700" b="1" dirty="0">
                <a:solidFill>
                  <a:schemeClr val="bg1"/>
                </a:solidFill>
              </a:rPr>
              <a:t>single</a:t>
            </a:r>
            <a:r>
              <a:rPr lang="en-US" sz="1700" dirty="0">
                <a:solidFill>
                  <a:schemeClr val="bg1"/>
                </a:solidFill>
              </a:rPr>
              <a:t> manner of death</a:t>
            </a:r>
          </a:p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700" dirty="0">
                <a:solidFill>
                  <a:schemeClr val="bg1"/>
                </a:solidFill>
              </a:rPr>
              <a:t>112 tracts hotspots for </a:t>
            </a:r>
            <a:r>
              <a:rPr lang="en-US" sz="1700" b="1" dirty="0">
                <a:solidFill>
                  <a:schemeClr val="bg1"/>
                </a:solidFill>
              </a:rPr>
              <a:t>two</a:t>
            </a:r>
            <a:r>
              <a:rPr lang="en-US" sz="1700" dirty="0">
                <a:solidFill>
                  <a:schemeClr val="bg1"/>
                </a:solidFill>
              </a:rPr>
              <a:t> manners of death</a:t>
            </a:r>
          </a:p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700" dirty="0">
                <a:solidFill>
                  <a:schemeClr val="bg1"/>
                </a:solidFill>
              </a:rPr>
              <a:t>3 tracts hotspots for </a:t>
            </a:r>
            <a:r>
              <a:rPr lang="en-US" sz="1700" b="1" dirty="0">
                <a:solidFill>
                  <a:schemeClr val="bg1"/>
                </a:solidFill>
              </a:rPr>
              <a:t>all three </a:t>
            </a:r>
            <a:r>
              <a:rPr lang="en-US" sz="1700" dirty="0">
                <a:solidFill>
                  <a:schemeClr val="bg1"/>
                </a:solidFill>
              </a:rPr>
              <a:t>manners of death</a:t>
            </a:r>
          </a:p>
        </p:txBody>
      </p:sp>
      <p:pic>
        <p:nvPicPr>
          <p:cNvPr id="14" name="Picture 13" descr="A graph showing the number of suicides&#10;&#10;AI-generated content may be incorrect.">
            <a:extLst>
              <a:ext uri="{FF2B5EF4-FFF2-40B4-BE49-F238E27FC236}">
                <a16:creationId xmlns:a16="http://schemas.microsoft.com/office/drawing/2014/main" id="{73190A2F-C119-D724-C462-C3BEDCCDA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320" y="1808201"/>
            <a:ext cx="1869781" cy="26176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5B0E17-CC62-61FF-B076-348739135274}"/>
              </a:ext>
            </a:extLst>
          </p:cNvPr>
          <p:cNvSpPr txBox="1"/>
          <p:nvPr/>
        </p:nvSpPr>
        <p:spPr>
          <a:xfrm>
            <a:off x="6836230" y="1360153"/>
            <a:ext cx="205522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bg1"/>
                </a:solidFill>
              </a:rPr>
              <a:t>Number of hotspot tracts by county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069396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EF17B-6EAB-EB9D-46EE-0E0A3C660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AF6722D-1670-4ABF-89E4-EA99075DC93E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Findings: Regression analyses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A7D82C3-6A4E-C629-CA84-04BCE2FF76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9" name="Google Shape;979;p162">
            <a:extLst>
              <a:ext uri="{FF2B5EF4-FFF2-40B4-BE49-F238E27FC236}">
                <a16:creationId xmlns:a16="http://schemas.microsoft.com/office/drawing/2014/main" id="{788093D9-3BD2-CC62-6772-7990BDB20BB7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8271600" cy="511852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dirty="0">
                <a:solidFill>
                  <a:schemeClr val="bg1"/>
                </a:solidFill>
              </a:rPr>
              <a:t>Three regression analyses</a:t>
            </a:r>
          </a:p>
        </p:txBody>
      </p:sp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6CE923C2-14D4-4C45-C3DA-EF7D5A4E8B54}"/>
              </a:ext>
            </a:extLst>
          </p:cNvPr>
          <p:cNvSpPr txBox="1">
            <a:spLocks/>
          </p:cNvSpPr>
          <p:nvPr/>
        </p:nvSpPr>
        <p:spPr>
          <a:xfrm>
            <a:off x="757450" y="1876567"/>
            <a:ext cx="7935049" cy="83259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Dependent</a:t>
            </a:r>
            <a:r>
              <a:rPr lang="en-US" sz="2000" dirty="0">
                <a:solidFill>
                  <a:schemeClr val="bg1"/>
                </a:solidFill>
              </a:rPr>
              <a:t> variable 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 count of deaths for a given manner</a:t>
            </a:r>
          </a:p>
          <a:p>
            <a:pPr marL="457200" indent="-330200"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  <a:sym typeface="Wingdings" panose="05000000000000000000" pitchFamily="2" charset="2"/>
              </a:rPr>
              <a:t>Independent</a:t>
            </a:r>
            <a:r>
              <a:rPr lang="en-US" sz="2000" dirty="0">
                <a:solidFill>
                  <a:schemeClr val="bg1"/>
                </a:solidFill>
                <a:sym typeface="Wingdings" panose="05000000000000000000" pitchFamily="2" charset="2"/>
              </a:rPr>
              <a:t> variables  4 components plus 2 other variables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Google Shape;979;p162">
            <a:extLst>
              <a:ext uri="{FF2B5EF4-FFF2-40B4-BE49-F238E27FC236}">
                <a16:creationId xmlns:a16="http://schemas.microsoft.com/office/drawing/2014/main" id="{3CFD25C9-4183-BE67-E434-BC23F42C6012}"/>
              </a:ext>
            </a:extLst>
          </p:cNvPr>
          <p:cNvSpPr txBox="1">
            <a:spLocks/>
          </p:cNvSpPr>
          <p:nvPr/>
        </p:nvSpPr>
        <p:spPr>
          <a:xfrm>
            <a:off x="1084996" y="2590007"/>
            <a:ext cx="7697054" cy="2186709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Hispanic and immigrant communities (Comp. #1)</a:t>
            </a:r>
          </a:p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Residential instability in young, urban communities (Comp. #2)</a:t>
            </a:r>
          </a:p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Residential stability in young, diverse communities (Comp. #3)</a:t>
            </a:r>
          </a:p>
          <a:p>
            <a:pPr marL="584200" indent="-457200">
              <a:buClr>
                <a:schemeClr val="bg1"/>
              </a:buClr>
              <a:buSzPts val="16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Concentrated disadvantage (Comp. #4)</a:t>
            </a:r>
          </a:p>
        </p:txBody>
      </p:sp>
    </p:spTree>
    <p:extLst>
      <p:ext uri="{BB962C8B-B14F-4D97-AF65-F5344CB8AC3E}">
        <p14:creationId xmlns:p14="http://schemas.microsoft.com/office/powerpoint/2010/main" val="2671736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55E6E-6AAA-0455-9E65-AE3E39F45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with colored lines and numbers&#10;&#10;AI-generated content may be incorrect.">
            <a:extLst>
              <a:ext uri="{FF2B5EF4-FFF2-40B4-BE49-F238E27FC236}">
                <a16:creationId xmlns:a16="http://schemas.microsoft.com/office/drawing/2014/main" id="{314FB26C-23E8-5F44-A280-77421D0F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89" t="4327" r="1725" b="1469"/>
          <a:stretch/>
        </p:blipFill>
        <p:spPr>
          <a:xfrm>
            <a:off x="965111" y="1252344"/>
            <a:ext cx="4231506" cy="3592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40DF2B-401A-D803-0F0D-AA83A05D9157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Findings: Regression analyses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1C9A8BA-EB23-2BE9-891A-D1E1D43688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75F07A8-EA62-3250-7585-D53AE32F4A2C}"/>
              </a:ext>
            </a:extLst>
          </p:cNvPr>
          <p:cNvCxnSpPr>
            <a:cxnSpLocks/>
          </p:cNvCxnSpPr>
          <p:nvPr/>
        </p:nvCxnSpPr>
        <p:spPr>
          <a:xfrm flipH="1">
            <a:off x="4491703" y="2073605"/>
            <a:ext cx="1526960" cy="0"/>
          </a:xfrm>
          <a:prstGeom prst="straightConnector1">
            <a:avLst/>
          </a:prstGeom>
          <a:ln w="76200"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122EED1-80DC-3B7A-031B-CF24F1BE02DD}"/>
              </a:ext>
            </a:extLst>
          </p:cNvPr>
          <p:cNvCxnSpPr>
            <a:cxnSpLocks/>
          </p:cNvCxnSpPr>
          <p:nvPr/>
        </p:nvCxnSpPr>
        <p:spPr>
          <a:xfrm flipH="1">
            <a:off x="3864701" y="2087253"/>
            <a:ext cx="2153962" cy="1196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979;p162">
            <a:extLst>
              <a:ext uri="{FF2B5EF4-FFF2-40B4-BE49-F238E27FC236}">
                <a16:creationId xmlns:a16="http://schemas.microsoft.com/office/drawing/2014/main" id="{6E544BA1-FC1D-2D10-F228-2FE2ACF86025}"/>
              </a:ext>
            </a:extLst>
          </p:cNvPr>
          <p:cNvSpPr txBox="1">
            <a:spLocks/>
          </p:cNvSpPr>
          <p:nvPr/>
        </p:nvSpPr>
        <p:spPr>
          <a:xfrm>
            <a:off x="6182436" y="1903868"/>
            <a:ext cx="2530535" cy="436724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>
              <a:buClr>
                <a:schemeClr val="bg1"/>
              </a:buClr>
              <a:buSzPts val="1600"/>
            </a:pPr>
            <a:r>
              <a:rPr lang="en-US" sz="2000" dirty="0">
                <a:solidFill>
                  <a:schemeClr val="bg1"/>
                </a:solidFill>
              </a:rPr>
              <a:t>Increases all rates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99EEAC0-1DDD-1A98-BFC5-0BCD6F8992F9}"/>
              </a:ext>
            </a:extLst>
          </p:cNvPr>
          <p:cNvCxnSpPr>
            <a:cxnSpLocks/>
          </p:cNvCxnSpPr>
          <p:nvPr/>
        </p:nvCxnSpPr>
        <p:spPr>
          <a:xfrm flipH="1">
            <a:off x="2685649" y="2680934"/>
            <a:ext cx="3333014" cy="0"/>
          </a:xfrm>
          <a:prstGeom prst="straightConnector1">
            <a:avLst/>
          </a:prstGeom>
          <a:ln w="76200">
            <a:solidFill>
              <a:srgbClr val="C08E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979;p162">
            <a:extLst>
              <a:ext uri="{FF2B5EF4-FFF2-40B4-BE49-F238E27FC236}">
                <a16:creationId xmlns:a16="http://schemas.microsoft.com/office/drawing/2014/main" id="{5114395E-D6C2-30DB-C180-B2376CC5199B}"/>
              </a:ext>
            </a:extLst>
          </p:cNvPr>
          <p:cNvSpPr txBox="1">
            <a:spLocks/>
          </p:cNvSpPr>
          <p:nvPr/>
        </p:nvSpPr>
        <p:spPr>
          <a:xfrm>
            <a:off x="6182435" y="2537636"/>
            <a:ext cx="2530535" cy="436724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>
              <a:buClr>
                <a:schemeClr val="bg1"/>
              </a:buClr>
              <a:buSzPts val="1600"/>
            </a:pPr>
            <a:r>
              <a:rPr lang="en-US" sz="2000" dirty="0">
                <a:solidFill>
                  <a:schemeClr val="bg1"/>
                </a:solidFill>
              </a:rPr>
              <a:t>Decreases all rates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E2BE936-CA08-8C63-BC90-CB36948AB29A}"/>
              </a:ext>
            </a:extLst>
          </p:cNvPr>
          <p:cNvCxnSpPr>
            <a:cxnSpLocks/>
          </p:cNvCxnSpPr>
          <p:nvPr/>
        </p:nvCxnSpPr>
        <p:spPr>
          <a:xfrm flipH="1">
            <a:off x="4299846" y="3877384"/>
            <a:ext cx="1718817" cy="0"/>
          </a:xfrm>
          <a:prstGeom prst="straightConnector1">
            <a:avLst/>
          </a:prstGeom>
          <a:ln w="76200">
            <a:solidFill>
              <a:srgbClr val="7456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979;p162">
            <a:extLst>
              <a:ext uri="{FF2B5EF4-FFF2-40B4-BE49-F238E27FC236}">
                <a16:creationId xmlns:a16="http://schemas.microsoft.com/office/drawing/2014/main" id="{D0625287-430B-9904-9815-EE6A2D805B4F}"/>
              </a:ext>
            </a:extLst>
          </p:cNvPr>
          <p:cNvSpPr txBox="1">
            <a:spLocks/>
          </p:cNvSpPr>
          <p:nvPr/>
        </p:nvSpPr>
        <p:spPr>
          <a:xfrm>
            <a:off x="6182434" y="3728869"/>
            <a:ext cx="2530535" cy="436724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0">
              <a:buClr>
                <a:schemeClr val="bg1"/>
              </a:buClr>
              <a:buSzPts val="1600"/>
            </a:pPr>
            <a:r>
              <a:rPr lang="en-US" sz="2000" dirty="0">
                <a:solidFill>
                  <a:schemeClr val="bg1"/>
                </a:solidFill>
              </a:rPr>
              <a:t>Mixed effect on rates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606424-811F-02B6-9A21-AB469FEAFF9B}"/>
              </a:ext>
            </a:extLst>
          </p:cNvPr>
          <p:cNvSpPr txBox="1"/>
          <p:nvPr/>
        </p:nvSpPr>
        <p:spPr>
          <a:xfrm>
            <a:off x="816641" y="954779"/>
            <a:ext cx="77917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 dirty="0">
                <a:solidFill>
                  <a:schemeClr val="accent1"/>
                </a:solidFill>
                <a:sym typeface="Wingdings" panose="05000000000000000000" pitchFamily="2" charset="2"/>
              </a:rPr>
              <a:t>Example: For a one unit increase in Comp.4, the homicide rate increases by 64%</a:t>
            </a:r>
            <a:endParaRPr lang="en-US" sz="1500" b="1" i="1" dirty="0">
              <a:solidFill>
                <a:schemeClr val="accent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81E902-8D7B-2296-365B-52EF7ED279E3}"/>
              </a:ext>
            </a:extLst>
          </p:cNvPr>
          <p:cNvSpPr/>
          <p:nvPr/>
        </p:nvSpPr>
        <p:spPr>
          <a:xfrm>
            <a:off x="4104677" y="1890220"/>
            <a:ext cx="341194" cy="361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D4861-BDD0-9EAA-0B56-3DDABAAFC654}"/>
              </a:ext>
            </a:extLst>
          </p:cNvPr>
          <p:cNvSpPr txBox="1"/>
          <p:nvPr/>
        </p:nvSpPr>
        <p:spPr>
          <a:xfrm rot="16200000">
            <a:off x="-983234" y="2890432"/>
            <a:ext cx="345635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  <a:sym typeface="Wingdings" panose="05000000000000000000" pitchFamily="2" charset="2"/>
              </a:rPr>
              <a:t>Independent variables</a:t>
            </a:r>
            <a:endParaRPr lang="en-US" sz="1500" b="1" dirty="0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8DD48E-5F04-DEAD-4622-F4C01A643950}"/>
              </a:ext>
            </a:extLst>
          </p:cNvPr>
          <p:cNvSpPr txBox="1"/>
          <p:nvPr/>
        </p:nvSpPr>
        <p:spPr>
          <a:xfrm>
            <a:off x="921229" y="4791896"/>
            <a:ext cx="414209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chemeClr val="accent1"/>
                </a:solidFill>
                <a:sym typeface="Wingdings" panose="05000000000000000000" pitchFamily="2" charset="2"/>
              </a:rPr>
              <a:t>Percent change in incidence rate</a:t>
            </a:r>
            <a:endParaRPr lang="en-US" sz="1500" b="1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72539A-1B58-2B9D-82ED-35E4FDC32B2B}"/>
              </a:ext>
            </a:extLst>
          </p:cNvPr>
          <p:cNvSpPr/>
          <p:nvPr/>
        </p:nvSpPr>
        <p:spPr>
          <a:xfrm>
            <a:off x="1603374" y="1254130"/>
            <a:ext cx="3333014" cy="36164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35AFF-9525-DA24-400F-A2FA50C54980}"/>
              </a:ext>
            </a:extLst>
          </p:cNvPr>
          <p:cNvSpPr txBox="1"/>
          <p:nvPr/>
        </p:nvSpPr>
        <p:spPr>
          <a:xfrm>
            <a:off x="921229" y="4042128"/>
            <a:ext cx="855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(Hispanic, immigrant communities)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5AA11F-491D-8333-0A9A-3A16711DB8CF}"/>
              </a:ext>
            </a:extLst>
          </p:cNvPr>
          <p:cNvSpPr txBox="1"/>
          <p:nvPr/>
        </p:nvSpPr>
        <p:spPr>
          <a:xfrm>
            <a:off x="921229" y="3402184"/>
            <a:ext cx="8555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(Resident. instability, young, urban)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2AF25A-364F-F726-B88E-1684AE2D9012}"/>
              </a:ext>
            </a:extLst>
          </p:cNvPr>
          <p:cNvSpPr txBox="1"/>
          <p:nvPr/>
        </p:nvSpPr>
        <p:spPr>
          <a:xfrm>
            <a:off x="930567" y="2771608"/>
            <a:ext cx="9277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(Resident. stability, young, diverse)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5063EA-37EA-3C6F-AAFB-C1FF8B391A98}"/>
              </a:ext>
            </a:extLst>
          </p:cNvPr>
          <p:cNvSpPr txBox="1"/>
          <p:nvPr/>
        </p:nvSpPr>
        <p:spPr>
          <a:xfrm>
            <a:off x="930567" y="2119698"/>
            <a:ext cx="84625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(Concentrated disadvantage) </a:t>
            </a:r>
          </a:p>
        </p:txBody>
      </p:sp>
    </p:spTree>
    <p:extLst>
      <p:ext uri="{BB962C8B-B14F-4D97-AF65-F5344CB8AC3E}">
        <p14:creationId xmlns:p14="http://schemas.microsoft.com/office/powerpoint/2010/main" val="211172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12" grpId="0"/>
      <p:bldP spid="10" grpId="0"/>
      <p:bldP spid="10" grpId="1"/>
      <p:bldP spid="15" grpId="0" animBg="1"/>
      <p:bldP spid="15" grpId="1" animBg="1"/>
      <p:bldP spid="16" grpId="0"/>
      <p:bldP spid="16" grpId="1"/>
      <p:bldP spid="17" grpId="0"/>
      <p:bldP spid="17" grpId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DE7D3-5B75-9FDC-5F8B-7019C65D61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4A2F82EB-439B-4FA0-B81C-57888C4C4023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8271600" cy="2934586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ct val="90000"/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Spatial clustering of violent deaths, fatal overdoses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7BEB11-25E8-6B6A-33D2-2245F7F7E77F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Implications and future directions</a:t>
            </a:r>
            <a:endParaRPr lang="en-US" sz="3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E399E48-C468-9D79-3E0E-0BD4ED7C3C8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3" name="Google Shape;979;p162">
            <a:extLst>
              <a:ext uri="{FF2B5EF4-FFF2-40B4-BE49-F238E27FC236}">
                <a16:creationId xmlns:a16="http://schemas.microsoft.com/office/drawing/2014/main" id="{052DDF9A-8010-ED50-C7EC-0B4938073520}"/>
              </a:ext>
            </a:extLst>
          </p:cNvPr>
          <p:cNvSpPr txBox="1">
            <a:spLocks/>
          </p:cNvSpPr>
          <p:nvPr/>
        </p:nvSpPr>
        <p:spPr>
          <a:xfrm>
            <a:off x="762794" y="1911421"/>
            <a:ext cx="7454791" cy="2166508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Finding</a:t>
            </a:r>
            <a:r>
              <a:rPr lang="en-US" sz="2000" dirty="0">
                <a:solidFill>
                  <a:schemeClr val="bg1"/>
                </a:solidFill>
              </a:rPr>
              <a:t>: Suicides, homicides, and fatal unintentional overdoses in Arizona not evenly distributed across space</a:t>
            </a:r>
          </a:p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Implication</a:t>
            </a:r>
            <a:r>
              <a:rPr lang="en-US" sz="2000" dirty="0">
                <a:solidFill>
                  <a:schemeClr val="bg1"/>
                </a:solidFill>
              </a:rPr>
              <a:t>: Prevention efforts targeting hotspots may make greatest impact</a:t>
            </a:r>
          </a:p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Future research</a:t>
            </a:r>
            <a:r>
              <a:rPr lang="en-US" sz="2000" dirty="0">
                <a:solidFill>
                  <a:schemeClr val="bg1"/>
                </a:solidFill>
              </a:rPr>
              <a:t>: Identify hotspots, cold-spots using smaller geographies (e.g., blocks, neighbors, streets)</a:t>
            </a:r>
          </a:p>
        </p:txBody>
      </p:sp>
    </p:spTree>
    <p:extLst>
      <p:ext uri="{BB962C8B-B14F-4D97-AF65-F5344CB8AC3E}">
        <p14:creationId xmlns:p14="http://schemas.microsoft.com/office/powerpoint/2010/main" val="1951495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66A27-9B58-D400-EB40-B1B0579F3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B7B377F9-386F-1E94-72A3-E1806B931254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8271600" cy="2934586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ct val="90000"/>
              <a:buFont typeface="+mj-lt"/>
              <a:buAutoNum type="arabicPeriod" startAt="2"/>
            </a:pPr>
            <a:r>
              <a:rPr lang="en-US" sz="2000" dirty="0">
                <a:solidFill>
                  <a:schemeClr val="bg1"/>
                </a:solidFill>
              </a:rPr>
              <a:t>Distinct and overlapping hotspots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B3D2A-703C-8996-A8AE-3D7E7359B0BB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Implications and future directions</a:t>
            </a:r>
            <a:endParaRPr lang="en-US" sz="3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41DA94C-157B-8BF0-025E-91A70D7AA87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3" name="Google Shape;979;p162">
            <a:extLst>
              <a:ext uri="{FF2B5EF4-FFF2-40B4-BE49-F238E27FC236}">
                <a16:creationId xmlns:a16="http://schemas.microsoft.com/office/drawing/2014/main" id="{52EE4C26-607E-0A79-2376-19C452B513B9}"/>
              </a:ext>
            </a:extLst>
          </p:cNvPr>
          <p:cNvSpPr txBox="1">
            <a:spLocks/>
          </p:cNvSpPr>
          <p:nvPr/>
        </p:nvSpPr>
        <p:spPr>
          <a:xfrm>
            <a:off x="762794" y="1911421"/>
            <a:ext cx="7454791" cy="2166508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Finding</a:t>
            </a:r>
            <a:r>
              <a:rPr lang="en-US" sz="2000" dirty="0">
                <a:solidFill>
                  <a:schemeClr val="bg1"/>
                </a:solidFill>
              </a:rPr>
              <a:t>: Most hotspots linked to one manner of death, but homicide + overdose hotspots often overlapped</a:t>
            </a:r>
          </a:p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Implication</a:t>
            </a:r>
            <a:r>
              <a:rPr lang="en-US" sz="2000" dirty="0">
                <a:solidFill>
                  <a:schemeClr val="bg1"/>
                </a:solidFill>
              </a:rPr>
              <a:t>: Prevention efforts targeting overlapping hotspots may make greatest impact</a:t>
            </a:r>
          </a:p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Future research</a:t>
            </a:r>
            <a:r>
              <a:rPr lang="en-US" sz="2000" dirty="0">
                <a:solidFill>
                  <a:schemeClr val="bg1"/>
                </a:solidFill>
              </a:rPr>
              <a:t>: Investigate temporal trends in AZ hotspots</a:t>
            </a:r>
          </a:p>
        </p:txBody>
      </p:sp>
    </p:spTree>
    <p:extLst>
      <p:ext uri="{BB962C8B-B14F-4D97-AF65-F5344CB8AC3E}">
        <p14:creationId xmlns:p14="http://schemas.microsoft.com/office/powerpoint/2010/main" val="30649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Title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4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project team</a:t>
            </a:r>
            <a:endParaRPr dirty="0"/>
          </a:p>
        </p:txBody>
      </p:sp>
      <p:pic>
        <p:nvPicPr>
          <p:cNvPr id="3" name="Picture Placeholder 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2CD784B4-F9CB-702C-2A31-AB5DE0F7DA5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72116" y="1573287"/>
            <a:ext cx="1108501" cy="1108500"/>
          </a:xfrm>
          <a:prstGeom prst="ellipse">
            <a:avLst/>
          </a:prstGeom>
        </p:spPr>
      </p:pic>
      <p:sp>
        <p:nvSpPr>
          <p:cNvPr id="955" name="Google Shape;955;p160"/>
          <p:cNvSpPr txBox="1">
            <a:spLocks noGrp="1"/>
          </p:cNvSpPr>
          <p:nvPr>
            <p:ph type="body" idx="1"/>
          </p:nvPr>
        </p:nvSpPr>
        <p:spPr>
          <a:xfrm>
            <a:off x="454935" y="2939696"/>
            <a:ext cx="2097765" cy="26674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400" dirty="0"/>
              <a:t>Jordan Batchelor, PhD</a:t>
            </a:r>
            <a:endParaRPr sz="14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9CB902D-4639-ADA2-395E-5F86D666FE89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4"/>
          <a:srcRect l="30" t="18" r="-30" b="15006"/>
          <a:stretch/>
        </p:blipFill>
        <p:spPr>
          <a:xfrm>
            <a:off x="4968211" y="1572158"/>
            <a:ext cx="1109610" cy="1108500"/>
          </a:xfrm>
          <a:prstGeom prst="ellipse">
            <a:avLst/>
          </a:prstGeom>
        </p:spPr>
      </p:pic>
      <p:sp>
        <p:nvSpPr>
          <p:cNvPr id="960" name="Google Shape;960;p160"/>
          <p:cNvSpPr txBox="1">
            <a:spLocks noGrp="1"/>
          </p:cNvSpPr>
          <p:nvPr>
            <p:ph type="body" idx="7"/>
          </p:nvPr>
        </p:nvSpPr>
        <p:spPr>
          <a:xfrm>
            <a:off x="4577734" y="2939696"/>
            <a:ext cx="1890563" cy="26674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400" dirty="0"/>
              <a:t>Charles M Katz, PhD</a:t>
            </a:r>
            <a:endParaRPr sz="1400" dirty="0"/>
          </a:p>
        </p:txBody>
      </p:sp>
      <p:sp>
        <p:nvSpPr>
          <p:cNvPr id="956" name="Google Shape;956;p160"/>
          <p:cNvSpPr txBox="1">
            <a:spLocks noGrp="1"/>
          </p:cNvSpPr>
          <p:nvPr>
            <p:ph type="body" idx="8"/>
          </p:nvPr>
        </p:nvSpPr>
        <p:spPr>
          <a:xfrm>
            <a:off x="4594165" y="3258571"/>
            <a:ext cx="2088375" cy="1391447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/>
              <a:t>Professor and Director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400" dirty="0"/>
              <a:t>School of Criminology &amp; Criminal Justice, Center for Violence Prevention and Community Safety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069A7E7-F521-6003-6019-B12A2F2EBC1A}"/>
              </a:ext>
            </a:extLst>
          </p:cNvPr>
          <p:cNvPicPr>
            <a:picLocks noGrp="1" noChangeAspect="1"/>
          </p:cNvPicPr>
          <p:nvPr>
            <p:ph type="pic" idx="4"/>
          </p:nvPr>
        </p:nvPicPr>
        <p:blipFill>
          <a:blip r:embed="rId5"/>
          <a:srcRect t="5538" b="5538"/>
          <a:stretch/>
        </p:blipFill>
        <p:spPr>
          <a:xfrm>
            <a:off x="2870034" y="1559648"/>
            <a:ext cx="1109610" cy="1108500"/>
          </a:xfrm>
          <a:prstGeom prst="ellipse">
            <a:avLst/>
          </a:prstGeom>
        </p:spPr>
      </p:pic>
      <p:sp>
        <p:nvSpPr>
          <p:cNvPr id="953" name="Google Shape;953;p160"/>
          <p:cNvSpPr txBox="1">
            <a:spLocks noGrp="1"/>
          </p:cNvSpPr>
          <p:nvPr>
            <p:ph type="body" idx="9"/>
          </p:nvPr>
        </p:nvSpPr>
        <p:spPr>
          <a:xfrm>
            <a:off x="2666195" y="2939696"/>
            <a:ext cx="1517288" cy="26674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400"/>
              </a:spcAft>
              <a:buNone/>
            </a:pPr>
            <a:r>
              <a:rPr lang="en" sz="1400" dirty="0"/>
              <a:t>Laura Lightfoot</a:t>
            </a:r>
            <a:endParaRPr sz="1400" dirty="0"/>
          </a:p>
        </p:txBody>
      </p:sp>
      <p:sp>
        <p:nvSpPr>
          <p:cNvPr id="14" name="Google Shape;956;p160">
            <a:extLst>
              <a:ext uri="{FF2B5EF4-FFF2-40B4-BE49-F238E27FC236}">
                <a16:creationId xmlns:a16="http://schemas.microsoft.com/office/drawing/2014/main" id="{527DB82E-11E1-018E-DFD4-5C67D192F5BF}"/>
              </a:ext>
            </a:extLst>
          </p:cNvPr>
          <p:cNvSpPr txBox="1">
            <a:spLocks/>
          </p:cNvSpPr>
          <p:nvPr/>
        </p:nvSpPr>
        <p:spPr>
          <a:xfrm>
            <a:off x="542545" y="3256110"/>
            <a:ext cx="1994915" cy="1375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400" b="1" dirty="0"/>
              <a:t>Research Analyst</a:t>
            </a:r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400" dirty="0"/>
              <a:t>Center for Violence Prevention and Community Safety</a:t>
            </a:r>
          </a:p>
        </p:txBody>
      </p:sp>
      <p:sp>
        <p:nvSpPr>
          <p:cNvPr id="17" name="Google Shape;956;p160">
            <a:extLst>
              <a:ext uri="{FF2B5EF4-FFF2-40B4-BE49-F238E27FC236}">
                <a16:creationId xmlns:a16="http://schemas.microsoft.com/office/drawing/2014/main" id="{5EC8542D-AA41-DACF-5242-ADC1185529B2}"/>
              </a:ext>
            </a:extLst>
          </p:cNvPr>
          <p:cNvSpPr txBox="1">
            <a:spLocks/>
          </p:cNvSpPr>
          <p:nvPr/>
        </p:nvSpPr>
        <p:spPr>
          <a:xfrm>
            <a:off x="2751764" y="3250999"/>
            <a:ext cx="1517288" cy="13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400" b="1" dirty="0"/>
              <a:t>PhD Candidate</a:t>
            </a:r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400" dirty="0"/>
              <a:t>School of Criminology &amp; Criminal Justice</a:t>
            </a:r>
          </a:p>
        </p:txBody>
      </p:sp>
      <p:pic>
        <p:nvPicPr>
          <p:cNvPr id="18" name="Picture 1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055B76B-1323-A3B0-BBEB-0361671DE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p:pic>
        <p:nvPicPr>
          <p:cNvPr id="2" name="Picture Placeholder 10">
            <a:extLst>
              <a:ext uri="{FF2B5EF4-FFF2-40B4-BE49-F238E27FC236}">
                <a16:creationId xmlns:a16="http://schemas.microsoft.com/office/drawing/2014/main" id="{33FABC23-C96B-A539-B033-C7FE11F350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0" b="50"/>
          <a:stretch/>
        </p:blipFill>
        <p:spPr>
          <a:xfrm>
            <a:off x="7066388" y="1572158"/>
            <a:ext cx="1109610" cy="11085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" name="Google Shape;960;p160">
            <a:extLst>
              <a:ext uri="{FF2B5EF4-FFF2-40B4-BE49-F238E27FC236}">
                <a16:creationId xmlns:a16="http://schemas.microsoft.com/office/drawing/2014/main" id="{714CC9FF-C3EE-7703-81D7-7ED1E4AC569D}"/>
              </a:ext>
            </a:extLst>
          </p:cNvPr>
          <p:cNvSpPr txBox="1">
            <a:spLocks/>
          </p:cNvSpPr>
          <p:nvPr/>
        </p:nvSpPr>
        <p:spPr>
          <a:xfrm>
            <a:off x="6675911" y="2939696"/>
            <a:ext cx="1890563" cy="266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1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600"/>
              <a:buFont typeface="Arial"/>
              <a:buChar char="■"/>
              <a:defRPr sz="1600" b="0" i="0" u="none" strike="noStrike" cap="none">
                <a:solidFill>
                  <a:srgbClr val="000000"/>
                </a:solidFill>
                <a:highlight>
                  <a:schemeClr val="accent1"/>
                </a:highlight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400"/>
              </a:spcAft>
              <a:buFont typeface="Arial"/>
              <a:buNone/>
            </a:pPr>
            <a:r>
              <a:rPr lang="en-US" sz="1400" dirty="0"/>
              <a:t>Christi L Gullion, PhD</a:t>
            </a:r>
          </a:p>
        </p:txBody>
      </p:sp>
      <p:sp>
        <p:nvSpPr>
          <p:cNvPr id="6" name="Google Shape;956;p160">
            <a:extLst>
              <a:ext uri="{FF2B5EF4-FFF2-40B4-BE49-F238E27FC236}">
                <a16:creationId xmlns:a16="http://schemas.microsoft.com/office/drawing/2014/main" id="{100471CD-05A7-1FE0-5153-A632481E4DB1}"/>
              </a:ext>
            </a:extLst>
          </p:cNvPr>
          <p:cNvSpPr txBox="1">
            <a:spLocks/>
          </p:cNvSpPr>
          <p:nvPr/>
        </p:nvSpPr>
        <p:spPr>
          <a:xfrm>
            <a:off x="6710892" y="3250999"/>
            <a:ext cx="1890563" cy="132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400" b="1" dirty="0"/>
              <a:t>Assistant Professor</a:t>
            </a:r>
          </a:p>
          <a:p>
            <a:pPr marL="0" indent="0">
              <a:spcAft>
                <a:spcPts val="600"/>
              </a:spcAft>
              <a:buFont typeface="Arial"/>
              <a:buNone/>
            </a:pPr>
            <a:r>
              <a:rPr lang="en-US" sz="1400" dirty="0"/>
              <a:t>University of Texas at Arlington, School of Criminology &amp; Criminal Justice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4D5D6-6D60-0FA8-A544-28959F280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3FE724D6-209A-C195-95E4-397AF3F661C7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8271600" cy="2934586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ct val="90000"/>
              <a:buFont typeface="+mj-lt"/>
              <a:buAutoNum type="arabicPeriod" startAt="3"/>
            </a:pPr>
            <a:r>
              <a:rPr lang="en-US" sz="2000" dirty="0">
                <a:solidFill>
                  <a:schemeClr val="bg1"/>
                </a:solidFill>
              </a:rPr>
              <a:t>Broadly significant risk factors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A4BF5-623A-2870-0077-29788AB86117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</a:rPr>
              <a:t>Implications and future directions</a:t>
            </a:r>
            <a:endParaRPr lang="en-US" sz="3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87B5BD4-1829-B654-E093-21D061EC204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3" name="Google Shape;979;p162">
            <a:extLst>
              <a:ext uri="{FF2B5EF4-FFF2-40B4-BE49-F238E27FC236}">
                <a16:creationId xmlns:a16="http://schemas.microsoft.com/office/drawing/2014/main" id="{2361CCAB-2C3C-932A-3AD0-40F173D8C86B}"/>
              </a:ext>
            </a:extLst>
          </p:cNvPr>
          <p:cNvSpPr txBox="1">
            <a:spLocks/>
          </p:cNvSpPr>
          <p:nvPr/>
        </p:nvSpPr>
        <p:spPr>
          <a:xfrm>
            <a:off x="762794" y="1911421"/>
            <a:ext cx="7454791" cy="2166508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Finding</a:t>
            </a:r>
            <a:r>
              <a:rPr lang="en-US" sz="2000" dirty="0">
                <a:solidFill>
                  <a:schemeClr val="bg1"/>
                </a:solidFill>
              </a:rPr>
              <a:t>: Certain risk factors uniformly associated with increased/decreased risk for all manners of death</a:t>
            </a:r>
          </a:p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Implication</a:t>
            </a:r>
            <a:r>
              <a:rPr lang="en-US" sz="2000" dirty="0">
                <a:solidFill>
                  <a:schemeClr val="bg1"/>
                </a:solidFill>
              </a:rPr>
              <a:t>: Policies targeting economic stability, housing security may have overarching impacts</a:t>
            </a:r>
          </a:p>
          <a:p>
            <a:pPr marL="584200" indent="-457200">
              <a:buClr>
                <a:schemeClr val="bg1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Future research</a:t>
            </a:r>
            <a:r>
              <a:rPr lang="en-US" sz="2000" dirty="0">
                <a:solidFill>
                  <a:schemeClr val="bg1"/>
                </a:solidFill>
              </a:rPr>
              <a:t>: Examine micro-level risk factors, including those addressing suicide risk</a:t>
            </a:r>
          </a:p>
        </p:txBody>
      </p:sp>
    </p:spTree>
    <p:extLst>
      <p:ext uri="{BB962C8B-B14F-4D97-AF65-F5344CB8AC3E}">
        <p14:creationId xmlns:p14="http://schemas.microsoft.com/office/powerpoint/2010/main" val="3379029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0C004-4733-3141-4672-571262762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A6C048-6021-37BB-739E-736D6563D72A}"/>
              </a:ext>
            </a:extLst>
          </p:cNvPr>
          <p:cNvSpPr/>
          <p:nvPr/>
        </p:nvSpPr>
        <p:spPr>
          <a:xfrm>
            <a:off x="0" y="2013045"/>
            <a:ext cx="9144000" cy="1869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71D5EE-17A9-B813-B7A3-AA68C5F8C9A2}"/>
              </a:ext>
            </a:extLst>
          </p:cNvPr>
          <p:cNvSpPr txBox="1">
            <a:spLocks/>
          </p:cNvSpPr>
          <p:nvPr/>
        </p:nvSpPr>
        <p:spPr>
          <a:xfrm>
            <a:off x="420625" y="2502146"/>
            <a:ext cx="8275200" cy="112133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500"/>
              </a:lnSpc>
            </a:pPr>
            <a:r>
              <a:rPr lang="en-US" sz="3500" b="1" dirty="0">
                <a:solidFill>
                  <a:schemeClr val="bg1"/>
                </a:solidFill>
              </a:rPr>
              <a:t>An AZ-VDRS dashboard demonstration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F8CE89-08F0-C0E8-35DC-BE17FB7E9B0F}"/>
              </a:ext>
            </a:extLst>
          </p:cNvPr>
          <p:cNvSpPr/>
          <p:nvPr/>
        </p:nvSpPr>
        <p:spPr>
          <a:xfrm>
            <a:off x="7567684" y="4240695"/>
            <a:ext cx="1453486" cy="7049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D7BF5C8-1550-FC62-75CF-B34B0A1F49E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28495" y="4433751"/>
            <a:ext cx="1592675" cy="5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0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1C351-0D76-057F-3744-87B2835253CE}"/>
              </a:ext>
            </a:extLst>
          </p:cNvPr>
          <p:cNvSpPr/>
          <p:nvPr/>
        </p:nvSpPr>
        <p:spPr>
          <a:xfrm>
            <a:off x="7567684" y="4227047"/>
            <a:ext cx="1453486" cy="7049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EF0EE57-06A3-C085-1257-9E2FEF9AB262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28495" y="4433751"/>
            <a:ext cx="1592675" cy="511853"/>
          </a:xfrm>
          <a:prstGeom prst="rect">
            <a:avLst/>
          </a:prstGeom>
        </p:spPr>
      </p:pic>
      <p:sp>
        <p:nvSpPr>
          <p:cNvPr id="4" name="Google Shape;979;p162">
            <a:extLst>
              <a:ext uri="{FF2B5EF4-FFF2-40B4-BE49-F238E27FC236}">
                <a16:creationId xmlns:a16="http://schemas.microsoft.com/office/drawing/2014/main" id="{6E2C4448-D089-3503-B988-F5FF85D60CE4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8271600" cy="2934586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ts val="3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Faculty and staff at the Center for Violence Prevention and Community Safety seek to collect timely, accurate, and complete data on Arizona’s violent deaths</a:t>
            </a:r>
          </a:p>
          <a:p>
            <a:pPr marL="457200" indent="-330200">
              <a:lnSpc>
                <a:spcPts val="3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The next question is, what can we do with the data? How can we use it to inform the public?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0C8225-1AB5-393F-BA8B-772A2BB01577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AZ-VDRS Dashboard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95355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E4FAE-7D3E-1476-5E4B-C650B6573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DF64C20-FE95-FB27-4CFD-DB6E50AC6060}"/>
              </a:ext>
            </a:extLst>
          </p:cNvPr>
          <p:cNvSpPr/>
          <p:nvPr/>
        </p:nvSpPr>
        <p:spPr>
          <a:xfrm>
            <a:off x="7567684" y="4227047"/>
            <a:ext cx="1453486" cy="7049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C80123E-796C-DC78-3AD9-D277001B238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28495" y="4433751"/>
            <a:ext cx="1592675" cy="511853"/>
          </a:xfrm>
          <a:prstGeom prst="rect">
            <a:avLst/>
          </a:prstGeom>
        </p:spPr>
      </p:pic>
      <p:sp>
        <p:nvSpPr>
          <p:cNvPr id="4" name="Google Shape;979;p162">
            <a:extLst>
              <a:ext uri="{FF2B5EF4-FFF2-40B4-BE49-F238E27FC236}">
                <a16:creationId xmlns:a16="http://schemas.microsoft.com/office/drawing/2014/main" id="{F65B1F4B-6EA1-1CC2-EF73-977E2D9EA8B0}"/>
              </a:ext>
            </a:extLst>
          </p:cNvPr>
          <p:cNvSpPr txBox="1">
            <a:spLocks/>
          </p:cNvSpPr>
          <p:nvPr/>
        </p:nvSpPr>
        <p:spPr>
          <a:xfrm>
            <a:off x="420900" y="1502735"/>
            <a:ext cx="8271600" cy="2934586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ts val="3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Led us to building public-facing dashboard for displaying AZ-VDRS data in summer 2024, with update as of January 2025</a:t>
            </a:r>
          </a:p>
          <a:p>
            <a:pPr marL="457200" indent="-330200">
              <a:lnSpc>
                <a:spcPts val="3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Goal to display accurate, comprehensive AZ-VDRS data that may be useful to media, researchers, and members of public</a:t>
            </a:r>
          </a:p>
          <a:p>
            <a:pPr marL="457200" indent="-330200">
              <a:lnSpc>
                <a:spcPts val="3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View at </a:t>
            </a:r>
            <a:r>
              <a:rPr lang="en-US" sz="2000" b="1" dirty="0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azvdrs.org/dashboard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6CD271-5D78-DC5C-3A75-AD4DDB8D18B9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AZ-VDRS Dashboard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24399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53FECF1-1FA8-1C93-E3D0-DCA84ECA4147}"/>
              </a:ext>
            </a:extLst>
          </p:cNvPr>
          <p:cNvSpPr txBox="1">
            <a:spLocks/>
          </p:cNvSpPr>
          <p:nvPr/>
        </p:nvSpPr>
        <p:spPr>
          <a:xfrm>
            <a:off x="0" y="2627194"/>
            <a:ext cx="9144000" cy="251630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1D5CD-85AE-C28C-3342-026A5147AA2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316055"/>
            <a:ext cx="8275200" cy="166199"/>
          </a:xfrm>
        </p:spPr>
        <p:txBody>
          <a:bodyPr/>
          <a:lstStyle/>
          <a:p>
            <a:r>
              <a:rPr lang="en-US" sz="1200" dirty="0"/>
              <a:t>Closing slide</a:t>
            </a:r>
          </a:p>
        </p:txBody>
      </p:sp>
      <p:sp>
        <p:nvSpPr>
          <p:cNvPr id="6" name="Google Shape;978;p162">
            <a:extLst>
              <a:ext uri="{FF2B5EF4-FFF2-40B4-BE49-F238E27FC236}">
                <a16:creationId xmlns:a16="http://schemas.microsoft.com/office/drawing/2014/main" id="{9D988097-0ECD-BC8A-B873-18AF031C7858}"/>
              </a:ext>
            </a:extLst>
          </p:cNvPr>
          <p:cNvSpPr txBox="1">
            <a:spLocks/>
          </p:cNvSpPr>
          <p:nvPr/>
        </p:nvSpPr>
        <p:spPr>
          <a:xfrm>
            <a:off x="436200" y="1752317"/>
            <a:ext cx="8271600" cy="615553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/>
              <a:t>Thank you for coming</a:t>
            </a:r>
          </a:p>
        </p:txBody>
      </p:sp>
      <p:sp>
        <p:nvSpPr>
          <p:cNvPr id="7" name="Google Shape;978;p162">
            <a:extLst>
              <a:ext uri="{FF2B5EF4-FFF2-40B4-BE49-F238E27FC236}">
                <a16:creationId xmlns:a16="http://schemas.microsoft.com/office/drawing/2014/main" id="{D44240ED-47ED-B543-995E-35F50B010FC4}"/>
              </a:ext>
            </a:extLst>
          </p:cNvPr>
          <p:cNvSpPr txBox="1">
            <a:spLocks/>
          </p:cNvSpPr>
          <p:nvPr/>
        </p:nvSpPr>
        <p:spPr>
          <a:xfrm>
            <a:off x="547657" y="2818036"/>
            <a:ext cx="8271600" cy="384721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Contact us</a:t>
            </a:r>
            <a:endParaRPr lang="en-US" sz="25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Google Shape;978;p162">
            <a:extLst>
              <a:ext uri="{FF2B5EF4-FFF2-40B4-BE49-F238E27FC236}">
                <a16:creationId xmlns:a16="http://schemas.microsoft.com/office/drawing/2014/main" id="{476AF70E-4AB0-464A-4F76-9742FAB59174}"/>
              </a:ext>
            </a:extLst>
          </p:cNvPr>
          <p:cNvSpPr txBox="1">
            <a:spLocks/>
          </p:cNvSpPr>
          <p:nvPr/>
        </p:nvSpPr>
        <p:spPr>
          <a:xfrm>
            <a:off x="520359" y="3438396"/>
            <a:ext cx="2581701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Jordan Batchelor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jordan.batchelor@asu.edu</a:t>
            </a:r>
          </a:p>
        </p:txBody>
      </p:sp>
      <p:sp>
        <p:nvSpPr>
          <p:cNvPr id="9" name="Google Shape;978;p162">
            <a:extLst>
              <a:ext uri="{FF2B5EF4-FFF2-40B4-BE49-F238E27FC236}">
                <a16:creationId xmlns:a16="http://schemas.microsoft.com/office/drawing/2014/main" id="{AB346AD8-5889-8D81-110B-8687184FEFD4}"/>
              </a:ext>
            </a:extLst>
          </p:cNvPr>
          <p:cNvSpPr txBox="1">
            <a:spLocks/>
          </p:cNvSpPr>
          <p:nvPr/>
        </p:nvSpPr>
        <p:spPr>
          <a:xfrm>
            <a:off x="5958597" y="3434463"/>
            <a:ext cx="2581700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Charles M. Katz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CHARLES.KATZ@asu.edu</a:t>
            </a:r>
          </a:p>
        </p:txBody>
      </p:sp>
      <p:sp>
        <p:nvSpPr>
          <p:cNvPr id="10" name="Google Shape;978;p162">
            <a:extLst>
              <a:ext uri="{FF2B5EF4-FFF2-40B4-BE49-F238E27FC236}">
                <a16:creationId xmlns:a16="http://schemas.microsoft.com/office/drawing/2014/main" id="{F11E639D-4C17-09C4-422B-1B6DD473EC6E}"/>
              </a:ext>
            </a:extLst>
          </p:cNvPr>
          <p:cNvSpPr txBox="1">
            <a:spLocks/>
          </p:cNvSpPr>
          <p:nvPr/>
        </p:nvSpPr>
        <p:spPr>
          <a:xfrm>
            <a:off x="3574577" y="3434463"/>
            <a:ext cx="2581700" cy="738664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Laura Lightfoot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95000"/>
                  </a:schemeClr>
                </a:solidFill>
              </a:rPr>
              <a:t>lllightf@asu.edu</a:t>
            </a:r>
          </a:p>
        </p:txBody>
      </p:sp>
      <p:sp>
        <p:nvSpPr>
          <p:cNvPr id="11" name="Google Shape;978;p162">
            <a:extLst>
              <a:ext uri="{FF2B5EF4-FFF2-40B4-BE49-F238E27FC236}">
                <a16:creationId xmlns:a16="http://schemas.microsoft.com/office/drawing/2014/main" id="{0CBB2FEF-1BB0-6BC8-C50D-596922A82BE8}"/>
              </a:ext>
            </a:extLst>
          </p:cNvPr>
          <p:cNvSpPr txBox="1">
            <a:spLocks/>
          </p:cNvSpPr>
          <p:nvPr/>
        </p:nvSpPr>
        <p:spPr>
          <a:xfrm>
            <a:off x="520358" y="4441217"/>
            <a:ext cx="4345069" cy="369332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Visit us at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hlinkClick r:id="rId3"/>
              </a:rPr>
              <a:t>cvpcs.asu.edu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</a:rPr>
              <a:t> or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hlinkClick r:id="rId4"/>
              </a:rPr>
              <a:t>azvdrs.org</a:t>
            </a:r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4BC26B6-497D-E8FF-C25F-8B18B7DEBB4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7524029" y="4604021"/>
            <a:ext cx="1592675" cy="51185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C50EC-6873-93FA-1D60-642C29A94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49FB4A-2779-BCFA-FD96-A31481117D5F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highlight>
                  <a:srgbClr val="FFC627"/>
                </a:highlight>
                <a:uLnTx/>
                <a:uFillTx/>
                <a:latin typeface="Arial"/>
                <a:cs typeface="Arial"/>
                <a:sym typeface="Arial"/>
              </a:rPr>
              <a:t>References</a:t>
            </a:r>
            <a:endParaRPr lang="en-US" dirty="0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7DF5B46-BCE5-455A-E0B7-30B91457A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97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2C218-9B99-F3F0-7E22-E80E3EF7E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0900" y="609600"/>
            <a:ext cx="8271600" cy="4021716"/>
          </a:xfrm>
        </p:spPr>
        <p:txBody>
          <a:bodyPr>
            <a:normAutofit/>
          </a:bodyPr>
          <a:lstStyle/>
          <a:p>
            <a:pPr marL="127000" indent="-4572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Amin, R., Yang, H., &amp; Lynch, M. J. (2021). Mapping homicide clusters across the United States using county-level data, 2004–2012 with comparisons to earlier studies. </a:t>
            </a:r>
            <a:r>
              <a:rPr lang="en-US" sz="1400" i="1" dirty="0">
                <a:solidFill>
                  <a:schemeClr val="tx1"/>
                </a:solidFill>
              </a:rPr>
              <a:t>Deviant Behavior, 42</a:t>
            </a:r>
            <a:r>
              <a:rPr lang="en-US" sz="1400" dirty="0">
                <a:solidFill>
                  <a:schemeClr val="tx1"/>
                </a:solidFill>
              </a:rPr>
              <a:t>(2), 210–231.</a:t>
            </a:r>
          </a:p>
          <a:p>
            <a:pPr marL="127000" indent="-4572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 err="1">
                <a:solidFill>
                  <a:schemeClr val="tx1"/>
                </a:solidFill>
              </a:rPr>
              <a:t>Anselin</a:t>
            </a:r>
            <a:r>
              <a:rPr lang="en-US" sz="1400" dirty="0">
                <a:solidFill>
                  <a:schemeClr val="tx1"/>
                </a:solidFill>
              </a:rPr>
              <a:t>, L. (1995). Local indicators of spatial association—LISA. </a:t>
            </a:r>
            <a:r>
              <a:rPr lang="en-US" sz="1400" i="1" dirty="0">
                <a:solidFill>
                  <a:schemeClr val="tx1"/>
                </a:solidFill>
              </a:rPr>
              <a:t>Geographical Analysis, 27</a:t>
            </a:r>
            <a:r>
              <a:rPr lang="en-US" sz="1400" dirty="0">
                <a:solidFill>
                  <a:schemeClr val="tx1"/>
                </a:solidFill>
              </a:rPr>
              <a:t>(2), 93-115.</a:t>
            </a:r>
          </a:p>
          <a:p>
            <a:pPr marL="127000" indent="-4572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Centers for Disease Control and Prevention. (2022). National vital statistics system – Mortality data. CDC WONDER.</a:t>
            </a:r>
          </a:p>
          <a:p>
            <a:pPr marL="127000" indent="-4572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Chichester, K., </a:t>
            </a:r>
            <a:r>
              <a:rPr lang="en-US" sz="1400" dirty="0" err="1">
                <a:solidFill>
                  <a:schemeClr val="tx1"/>
                </a:solidFill>
              </a:rPr>
              <a:t>Drawve</a:t>
            </a:r>
            <a:r>
              <a:rPr lang="en-US" sz="1400" dirty="0">
                <a:solidFill>
                  <a:schemeClr val="tx1"/>
                </a:solidFill>
              </a:rPr>
              <a:t>, G., Sisson, M., McCleskey, B., Dye, D. W., &amp; Cropsey, K. (2020). Examining the neighborhood-level socioeconomic characteristics associated with fatal overdose by type of drug involved and overdose setting. </a:t>
            </a:r>
            <a:r>
              <a:rPr lang="en-US" sz="1400" i="1" dirty="0">
                <a:solidFill>
                  <a:schemeClr val="tx1"/>
                </a:solidFill>
              </a:rPr>
              <a:t>Addictive Behaviors, 111</a:t>
            </a:r>
            <a:r>
              <a:rPr lang="en-US" sz="1400" dirty="0">
                <a:solidFill>
                  <a:schemeClr val="tx1"/>
                </a:solidFill>
              </a:rPr>
              <a:t>, 106555.</a:t>
            </a:r>
          </a:p>
          <a:p>
            <a:pPr marL="127000" indent="-4572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Monnat, S. M. (2018). Factors associated with county-level differences in US drug-related mortality rates. </a:t>
            </a:r>
            <a:r>
              <a:rPr lang="en-US" sz="1400" i="1" dirty="0">
                <a:solidFill>
                  <a:schemeClr val="tx1"/>
                </a:solidFill>
              </a:rPr>
              <a:t>American Journal of Preventive Medicine, 54</a:t>
            </a:r>
            <a:r>
              <a:rPr lang="en-US" sz="1400" dirty="0">
                <a:solidFill>
                  <a:schemeClr val="tx1"/>
                </a:solidFill>
              </a:rPr>
              <a:t>(5), 611-619.</a:t>
            </a:r>
          </a:p>
          <a:p>
            <a:pPr marL="127000" indent="-4572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Rosenfeld, R., Wallman, J., &amp; Roth, R. (2021). The opioid epidemic and homicide in the United States. </a:t>
            </a:r>
            <a:r>
              <a:rPr lang="en-US" sz="1400" i="1" dirty="0">
                <a:solidFill>
                  <a:schemeClr val="tx1"/>
                </a:solidFill>
              </a:rPr>
              <a:t>Journal of Research in Crime and Delinquency, 58</a:t>
            </a:r>
            <a:r>
              <a:rPr lang="en-US" sz="1400" dirty="0">
                <a:solidFill>
                  <a:schemeClr val="tx1"/>
                </a:solidFill>
              </a:rPr>
              <a:t>(5), 545–590.</a:t>
            </a:r>
          </a:p>
          <a:p>
            <a:pPr marL="127000" indent="-4572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Sampson, R. J. (2003). The neighborhood context of well-being. </a:t>
            </a:r>
            <a:r>
              <a:rPr lang="en-US" sz="1400" i="1" dirty="0">
                <a:solidFill>
                  <a:schemeClr val="tx1"/>
                </a:solidFill>
              </a:rPr>
              <a:t>Perspectives in Biology and Medicine, 46</a:t>
            </a:r>
            <a:r>
              <a:rPr lang="en-US" sz="1400" dirty="0">
                <a:solidFill>
                  <a:schemeClr val="tx1"/>
                </a:solidFill>
              </a:rPr>
              <a:t>(3), S53–S64.</a:t>
            </a:r>
          </a:p>
          <a:p>
            <a:pPr marL="127000" indent="-457200">
              <a:lnSpc>
                <a:spcPct val="100000"/>
              </a:lnSpc>
              <a:spcAft>
                <a:spcPts val="300"/>
              </a:spcAft>
              <a:buNone/>
            </a:pPr>
            <a:r>
              <a:rPr lang="en-US" sz="1400" dirty="0">
                <a:solidFill>
                  <a:schemeClr val="tx1"/>
                </a:solidFill>
              </a:rPr>
              <a:t>Zhang, X., &amp; Monnat, S.M. (2024). Geographically specific associations between county-level socioeconomic and household distress and mortality from drug poisoning, suicide, alcohol, and homicide among working-age adults in the United States. </a:t>
            </a:r>
            <a:r>
              <a:rPr lang="en-US" sz="1400" i="1" dirty="0">
                <a:solidFill>
                  <a:schemeClr val="tx1"/>
                </a:solidFill>
              </a:rPr>
              <a:t>SSM – Population Health, 25</a:t>
            </a:r>
            <a:r>
              <a:rPr lang="en-US" sz="1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81CAA35-7AF4-4B5A-4C15-EDCE22432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90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615E9-90E9-0B36-590F-F41D4C5E7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AD2F7-276E-D916-E102-DCF76AB4A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CB70CA-B82D-958C-37BE-D8AEF9B99AE8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highlight>
                  <a:srgbClr val="FFC627"/>
                </a:highlight>
                <a:uLnTx/>
                <a:uFillTx/>
                <a:latin typeface="Arial"/>
                <a:cs typeface="Arial"/>
                <a:sym typeface="Arial"/>
              </a:rPr>
              <a:t>Extra materials</a:t>
            </a:r>
            <a:endParaRPr lang="en-US" dirty="0"/>
          </a:p>
        </p:txBody>
      </p:sp>
      <p:pic>
        <p:nvPicPr>
          <p:cNvPr id="4" name="Picture 3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01CBADC-2CDD-935A-017B-245DC0CE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780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>
          <a:extLst>
            <a:ext uri="{FF2B5EF4-FFF2-40B4-BE49-F238E27FC236}">
              <a16:creationId xmlns:a16="http://schemas.microsoft.com/office/drawing/2014/main" id="{E38B0A33-2FDB-E4D1-A6FF-F029B54AE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2">
            <a:extLst>
              <a:ext uri="{FF2B5EF4-FFF2-40B4-BE49-F238E27FC236}">
                <a16:creationId xmlns:a16="http://schemas.microsoft.com/office/drawing/2014/main" id="{373BE691-87C0-43FF-E6D3-2B4709DD18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dirty="0"/>
              <a:t>Extra materials</a:t>
            </a:r>
            <a:endParaRPr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0E9E9724-7E03-0A2F-2479-3518312C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FFE96C2-0141-5FDC-7CB7-E1FC7FC1E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052535"/>
              </p:ext>
            </p:extLst>
          </p:nvPr>
        </p:nvGraphicFramePr>
        <p:xfrm>
          <a:off x="3198125" y="1007521"/>
          <a:ext cx="2747749" cy="3714568"/>
        </p:xfrm>
        <a:graphic>
          <a:graphicData uri="http://schemas.openxmlformats.org/drawingml/2006/table">
            <a:tbl>
              <a:tblPr firstRow="1" bandRow="1">
                <a:tableStyleId>{0D4E591C-C895-405B-A616-9AB38E543CB3}</a:tableStyleId>
              </a:tblPr>
              <a:tblGrid>
                <a:gridCol w="1460046">
                  <a:extLst>
                    <a:ext uri="{9D8B030D-6E8A-4147-A177-3AD203B41FA5}">
                      <a16:colId xmlns:a16="http://schemas.microsoft.com/office/drawing/2014/main" val="1350109671"/>
                    </a:ext>
                  </a:extLst>
                </a:gridCol>
                <a:gridCol w="1287703">
                  <a:extLst>
                    <a:ext uri="{9D8B030D-6E8A-4147-A177-3AD203B41FA5}">
                      <a16:colId xmlns:a16="http://schemas.microsoft.com/office/drawing/2014/main" val="810923945"/>
                    </a:ext>
                  </a:extLst>
                </a:gridCol>
              </a:tblGrid>
              <a:tr h="11841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100" b="1" dirty="0"/>
                        <a:t>County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en-US" sz="1100" b="1" dirty="0"/>
                        <a:t># of tracts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01580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Maricopa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0096111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Pima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263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2221912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Pinal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24113322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Yavapai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7804896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Mohave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0594166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Yuma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3713635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Coconino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7967658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Cochise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7711802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Navajo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1033341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Apache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3426317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Gila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049742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La Paz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5189126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Santa Cruz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2670530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Graham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5522145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Greenlee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9773861"/>
                  </a:ext>
                </a:extLst>
              </a:tr>
              <a:tr h="204600"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i="1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</a:pPr>
                      <a:r>
                        <a:rPr lang="en-US" sz="1100" i="1" dirty="0"/>
                        <a:t>1,699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9739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622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>
          <a:extLst>
            <a:ext uri="{FF2B5EF4-FFF2-40B4-BE49-F238E27FC236}">
              <a16:creationId xmlns:a16="http://schemas.microsoft.com/office/drawing/2014/main" id="{297B41E6-FA5C-8EC0-881F-7B91AD133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2">
            <a:extLst>
              <a:ext uri="{FF2B5EF4-FFF2-40B4-BE49-F238E27FC236}">
                <a16:creationId xmlns:a16="http://schemas.microsoft.com/office/drawing/2014/main" id="{3DD28436-FE87-4B3B-08D6-31BF1B0AF6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dirty="0"/>
              <a:t>Extra materials</a:t>
            </a:r>
            <a:endParaRPr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4B04AAD-3028-0407-F0DB-9A5E54E29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979;p162">
                <a:extLst>
                  <a:ext uri="{FF2B5EF4-FFF2-40B4-BE49-F238E27FC236}">
                    <a16:creationId xmlns:a16="http://schemas.microsoft.com/office/drawing/2014/main" id="{F902F133-C02E-AA05-12B1-6E04AC3A189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0900" y="1502735"/>
                <a:ext cx="8271600" cy="1069015"/>
              </a:xfrm>
              <a:prstGeom prst="rect">
                <a:avLst/>
              </a:prstGeom>
              <a:noFill/>
            </p:spPr>
            <p:txBody>
              <a:bodyPr spcFirstLastPara="1" wrap="square" lIns="0" tIns="0" rIns="0" bIns="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57200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2000" dirty="0">
                    <a:solidFill>
                      <a:schemeClr val="tx1"/>
                    </a:solidFill>
                  </a:rPr>
                  <a:t>Empirical Bayes smoothing</a:t>
                </a:r>
              </a:p>
              <a:p>
                <a:pPr marL="457200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𝐸𝐵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𝑡𝑟𝑎𝑐𝑡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𝑤𝑒𝑖𝑔h𝑡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𝑡𝑟𝑎𝑐𝑡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𝑡𝑟𝑎𝑐𝑡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𝑤𝑒𝑖𝑔h𝑡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𝑡𝑟𝑎𝑐𝑡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𝐴𝑍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Google Shape;979;p162">
                <a:extLst>
                  <a:ext uri="{FF2B5EF4-FFF2-40B4-BE49-F238E27FC236}">
                    <a16:creationId xmlns:a16="http://schemas.microsoft.com/office/drawing/2014/main" id="{F902F133-C02E-AA05-12B1-6E04AC3A1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00" y="1502735"/>
                <a:ext cx="8271600" cy="1069015"/>
              </a:xfrm>
              <a:prstGeom prst="rect">
                <a:avLst/>
              </a:prstGeom>
              <a:blipFill>
                <a:blip r:embed="rId4"/>
                <a:stretch>
                  <a:fillRect t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979;p162">
                <a:extLst>
                  <a:ext uri="{FF2B5EF4-FFF2-40B4-BE49-F238E27FC236}">
                    <a16:creationId xmlns:a16="http://schemas.microsoft.com/office/drawing/2014/main" id="{95CEE80B-F6E1-6A3A-14B6-DEF1BC8F4E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3014" y="2346251"/>
                <a:ext cx="7969486" cy="1807535"/>
              </a:xfrm>
              <a:prstGeom prst="rect">
                <a:avLst/>
              </a:prstGeom>
              <a:noFill/>
            </p:spPr>
            <p:txBody>
              <a:bodyPr spcFirstLastPara="1" wrap="square" lIns="0" tIns="0" rIns="0" bIns="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57200" lvl="3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1500" dirty="0">
                    <a:solidFill>
                      <a:schemeClr val="tx1"/>
                    </a:solidFill>
                  </a:rPr>
                  <a:t>Left-hand side weights a tract’s raw rate</a:t>
                </a:r>
              </a:p>
              <a:p>
                <a:pPr marL="457200" lvl="3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1500" dirty="0">
                    <a:solidFill>
                      <a:schemeClr val="tx1"/>
                    </a:solidFill>
                  </a:rPr>
                  <a:t>Right-hand side weights the global (Arizona) tract</a:t>
                </a:r>
              </a:p>
              <a:p>
                <a:pPr marL="457200" lvl="3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1500" dirty="0">
                    <a:solidFill>
                      <a:schemeClr val="tx1"/>
                    </a:solidFill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𝑤𝑒𝑖𝑔h𝑡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𝑡𝑟𝑎𝑐𝑡</m:t>
                        </m:r>
                      </m:sub>
                    </m:sSub>
                  </m:oMath>
                </a14:m>
                <a:r>
                  <a:rPr lang="en-US" sz="1500" dirty="0">
                    <a:solidFill>
                      <a:schemeClr val="tx1"/>
                    </a:solidFill>
                  </a:rPr>
                  <a:t> means raw rate holds more influence on resulting EB rate</a:t>
                </a:r>
              </a:p>
              <a:p>
                <a:pPr marL="457200" lvl="3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1500" dirty="0">
                    <a:solidFill>
                      <a:schemeClr val="tx1"/>
                    </a:solidFill>
                  </a:rPr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𝑤𝑒𝑖𝑔h𝑡</m:t>
                        </m:r>
                      </m:e>
                      <m:sub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𝑡𝑟𝑎𝑐𝑡</m:t>
                        </m:r>
                      </m:sub>
                    </m:sSub>
                  </m:oMath>
                </a14:m>
                <a:r>
                  <a:rPr lang="en-US" sz="1500" dirty="0">
                    <a:solidFill>
                      <a:schemeClr val="tx1"/>
                    </a:solidFill>
                  </a:rPr>
                  <a:t> means global rate holds more influence on resulting EB rate</a:t>
                </a:r>
              </a:p>
            </p:txBody>
          </p:sp>
        </mc:Choice>
        <mc:Fallback xmlns="">
          <p:sp>
            <p:nvSpPr>
              <p:cNvPr id="3" name="Google Shape;979;p162">
                <a:extLst>
                  <a:ext uri="{FF2B5EF4-FFF2-40B4-BE49-F238E27FC236}">
                    <a16:creationId xmlns:a16="http://schemas.microsoft.com/office/drawing/2014/main" id="{95CEE80B-F6E1-6A3A-14B6-DEF1BC8F4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14" y="2346251"/>
                <a:ext cx="7969486" cy="18075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4153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2"/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dirty="0"/>
              <a:t>Introduction to AZ-VDRS, AZ-SUDORS</a:t>
            </a:r>
            <a:endParaRPr dirty="0"/>
          </a:p>
        </p:txBody>
      </p:sp>
      <p:sp>
        <p:nvSpPr>
          <p:cNvPr id="979" name="Google Shape;979;p162"/>
          <p:cNvSpPr txBox="1">
            <a:spLocks noGrp="1"/>
          </p:cNvSpPr>
          <p:nvPr>
            <p:ph type="body" idx="1"/>
          </p:nvPr>
        </p:nvSpPr>
        <p:spPr>
          <a:xfrm>
            <a:off x="420900" y="1502735"/>
            <a:ext cx="8271600" cy="717716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dirty="0"/>
              <a:t>The CVPCS manages</a:t>
            </a:r>
            <a:r>
              <a:rPr lang="en-US" baseline="30000" dirty="0"/>
              <a:t>1</a:t>
            </a:r>
            <a:r>
              <a:rPr lang="en-US" dirty="0"/>
              <a:t> the following two surveillance systems:</a:t>
            </a:r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3" name="Picture 2" descr="A purple and yellow logo&#10;&#10;AI-generated content may be incorrect.">
            <a:extLst>
              <a:ext uri="{FF2B5EF4-FFF2-40B4-BE49-F238E27FC236}">
                <a16:creationId xmlns:a16="http://schemas.microsoft.com/office/drawing/2014/main" id="{97123052-D272-D6ED-8135-68D0318E7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402" y="2071283"/>
            <a:ext cx="2140858" cy="9847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E725A1-44AD-A876-49FC-9E2FE7D0035D}"/>
              </a:ext>
            </a:extLst>
          </p:cNvPr>
          <p:cNvSpPr txBox="1"/>
          <p:nvPr/>
        </p:nvSpPr>
        <p:spPr>
          <a:xfrm>
            <a:off x="1314648" y="3176393"/>
            <a:ext cx="3058878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2750" lvl="0" indent="-28575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Participation in NVDRS in 2015</a:t>
            </a:r>
          </a:p>
          <a:p>
            <a:pPr marL="412750" lvl="0" indent="-28575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Primarily homicides, suicides, legal intervention deaths</a:t>
            </a:r>
          </a:p>
          <a:p>
            <a:pPr marL="412750" lvl="0" indent="-28575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Death certificates, medical examiner reports, law enforcement reports</a:t>
            </a:r>
          </a:p>
        </p:txBody>
      </p:sp>
      <p:pic>
        <p:nvPicPr>
          <p:cNvPr id="9" name="Picture 8" descr="A purple and yellow logo&#10;&#10;AI-generated content may be incorrect.">
            <a:extLst>
              <a:ext uri="{FF2B5EF4-FFF2-40B4-BE49-F238E27FC236}">
                <a16:creationId xmlns:a16="http://schemas.microsoft.com/office/drawing/2014/main" id="{4513BAD8-D8FD-5C2E-8345-0962B24FD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542" y="2066817"/>
            <a:ext cx="2068585" cy="985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959815-AF71-A239-4E00-FB993D52C402}"/>
              </a:ext>
            </a:extLst>
          </p:cNvPr>
          <p:cNvSpPr txBox="1"/>
          <p:nvPr/>
        </p:nvSpPr>
        <p:spPr>
          <a:xfrm>
            <a:off x="5043292" y="3176393"/>
            <a:ext cx="316504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2750" lvl="0" indent="-28575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Participation in SUDORS in 2020</a:t>
            </a:r>
          </a:p>
          <a:p>
            <a:pPr marL="412750" lvl="0" indent="-28575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Primarily unintentional overdose events</a:t>
            </a:r>
          </a:p>
          <a:p>
            <a:pPr marL="412750" lvl="0" indent="-28575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</a:pPr>
            <a:r>
              <a:rPr lang="en-US" dirty="0"/>
              <a:t>Death certificates, medical examiner reports, toxicology reports</a:t>
            </a:r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A1A3440-FB03-0C1B-9B8E-88BD49012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C5361-F2B3-46FD-8D7F-2D86789B65EA}"/>
              </a:ext>
            </a:extLst>
          </p:cNvPr>
          <p:cNvSpPr txBox="1"/>
          <p:nvPr/>
        </p:nvSpPr>
        <p:spPr>
          <a:xfrm>
            <a:off x="420625" y="4887243"/>
            <a:ext cx="749808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aseline="30000" dirty="0"/>
              <a:t>1</a:t>
            </a:r>
            <a:r>
              <a:rPr lang="en-US" sz="800" dirty="0"/>
              <a:t>CVPCS is the bone fide agent for AZ-VDRS and sub-contracted through Arizona Department of Health Services for AZ-SUDORS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>
          <a:extLst>
            <a:ext uri="{FF2B5EF4-FFF2-40B4-BE49-F238E27FC236}">
              <a16:creationId xmlns:a16="http://schemas.microsoft.com/office/drawing/2014/main" id="{9520E0B0-D031-3456-EA01-830BD49D5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2">
            <a:extLst>
              <a:ext uri="{FF2B5EF4-FFF2-40B4-BE49-F238E27FC236}">
                <a16:creationId xmlns:a16="http://schemas.microsoft.com/office/drawing/2014/main" id="{E833EE50-E648-EC98-46BE-1653468A36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dirty="0"/>
              <a:t>Extra materials</a:t>
            </a:r>
            <a:endParaRPr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433A614-15F8-20F2-97AD-9A64C2999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979;p162">
                <a:extLst>
                  <a:ext uri="{FF2B5EF4-FFF2-40B4-BE49-F238E27FC236}">
                    <a16:creationId xmlns:a16="http://schemas.microsoft.com/office/drawing/2014/main" id="{C028E6FE-F970-AB25-9FCB-8D1F0CE38A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0900" y="1502735"/>
                <a:ext cx="8271600" cy="1069015"/>
              </a:xfrm>
              <a:prstGeom prst="rect">
                <a:avLst/>
              </a:prstGeom>
              <a:noFill/>
            </p:spPr>
            <p:txBody>
              <a:bodyPr spcFirstLastPara="1" wrap="square" lIns="0" tIns="0" rIns="0" bIns="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57200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2000" dirty="0">
                    <a:solidFill>
                      <a:schemeClr val="tx1"/>
                    </a:solidFill>
                  </a:rPr>
                  <a:t>LISA statistic</a:t>
                </a:r>
              </a:p>
              <a:p>
                <a:pPr marL="457200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𝑡𝑟𝑎𝑐𝑡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𝑡𝑟𝑎𝑐𝑡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𝐴𝑍</m:t>
                                </m:r>
                              </m:sub>
                            </m:sSub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𝑣𝑎𝑟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𝑅𝑠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𝑒𝑖𝑔h𝑏𝑜𝑟𝑠</m:t>
                        </m:r>
                      </m:sub>
                      <m:sup/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𝑤𝑒𝑖𝑔h𝑡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𝑛𝑒𝑖𝑔h𝑏𝑜𝑟</m:t>
                                </m:r>
                              </m:sub>
                            </m:sSub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𝐴𝑍</m:t>
                                </m:r>
                              </m:sub>
                            </m:sSub>
                          </m:e>
                        </m:d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Google Shape;979;p162">
                <a:extLst>
                  <a:ext uri="{FF2B5EF4-FFF2-40B4-BE49-F238E27FC236}">
                    <a16:creationId xmlns:a16="http://schemas.microsoft.com/office/drawing/2014/main" id="{C028E6FE-F970-AB25-9FCB-8D1F0CE38A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900" y="1502735"/>
                <a:ext cx="8271600" cy="1069015"/>
              </a:xfrm>
              <a:prstGeom prst="rect">
                <a:avLst/>
              </a:prstGeom>
              <a:blipFill>
                <a:blip r:embed="rId4"/>
                <a:stretch>
                  <a:fillRect t="-10857" b="-4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979;p162">
                <a:extLst>
                  <a:ext uri="{FF2B5EF4-FFF2-40B4-BE49-F238E27FC236}">
                    <a16:creationId xmlns:a16="http://schemas.microsoft.com/office/drawing/2014/main" id="{4A1D3EB0-591E-04EC-B2C0-35547E730AC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3014" y="2346251"/>
                <a:ext cx="7969486" cy="2091070"/>
              </a:xfrm>
              <a:prstGeom prst="rect">
                <a:avLst/>
              </a:prstGeom>
              <a:noFill/>
            </p:spPr>
            <p:txBody>
              <a:bodyPr spcFirstLastPara="1" wrap="square" lIns="0" tIns="0" rIns="0" bIns="0" anchor="t" anchorCtr="0">
                <a:norm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457200" lvl="3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1500" dirty="0">
                    <a:solidFill>
                      <a:schemeClr val="tx1"/>
                    </a:solidFill>
                  </a:rPr>
                  <a:t>Left-hand side is standardized difference between local and global rates</a:t>
                </a:r>
              </a:p>
              <a:p>
                <a:pPr marL="457200" lvl="3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1500" dirty="0">
                    <a:solidFill>
                      <a:schemeClr val="tx1"/>
                    </a:solidFill>
                  </a:rPr>
                  <a:t>Right-hand side is sum of weighted differences between neighbor and global rates</a:t>
                </a:r>
              </a:p>
              <a:p>
                <a:pPr marL="457200" lvl="3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1500" dirty="0">
                    <a:solidFill>
                      <a:schemeClr val="tx1"/>
                    </a:solidFill>
                  </a:rPr>
                  <a:t>Outcome is standard deviations removed from global rate</a:t>
                </a:r>
              </a:p>
              <a:p>
                <a:pPr marL="457200" lvl="3" indent="-330200">
                  <a:lnSpc>
                    <a:spcPts val="3000"/>
                  </a:lnSpc>
                  <a:buClr>
                    <a:schemeClr val="tx1"/>
                  </a:buClr>
                  <a:buSzPts val="1600"/>
                  <a:buFont typeface="Arial"/>
                  <a:buChar char="●"/>
                </a:pPr>
                <a:r>
                  <a:rPr lang="en-US" sz="1500" dirty="0">
                    <a:solidFill>
                      <a:schemeClr val="tx1"/>
                    </a:solidFill>
                  </a:rPr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500" dirty="0">
                    <a:solidFill>
                      <a:schemeClr val="tx1"/>
                    </a:solidFill>
                  </a:rPr>
                  <a:t> means hot/cold spots;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500" dirty="0">
                    <a:solidFill>
                      <a:schemeClr val="tx1"/>
                    </a:solidFill>
                  </a:rPr>
                  <a:t> means isolated hot/cold tracts</a:t>
                </a:r>
              </a:p>
            </p:txBody>
          </p:sp>
        </mc:Choice>
        <mc:Fallback xmlns="">
          <p:sp>
            <p:nvSpPr>
              <p:cNvPr id="3" name="Google Shape;979;p162">
                <a:extLst>
                  <a:ext uri="{FF2B5EF4-FFF2-40B4-BE49-F238E27FC236}">
                    <a16:creationId xmlns:a16="http://schemas.microsoft.com/office/drawing/2014/main" id="{4A1D3EB0-591E-04EC-B2C0-35547E730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014" y="2346251"/>
                <a:ext cx="7969486" cy="20910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0301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>
          <a:extLst>
            <a:ext uri="{FF2B5EF4-FFF2-40B4-BE49-F238E27FC236}">
              <a16:creationId xmlns:a16="http://schemas.microsoft.com/office/drawing/2014/main" id="{5E96D475-49F4-8917-AC50-A70F34FFF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2">
            <a:extLst>
              <a:ext uri="{FF2B5EF4-FFF2-40B4-BE49-F238E27FC236}">
                <a16:creationId xmlns:a16="http://schemas.microsoft.com/office/drawing/2014/main" id="{FD1609F0-2BAA-EA93-B6C6-88D19A1AE45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dirty="0"/>
              <a:t>Extra materials</a:t>
            </a:r>
            <a:endParaRPr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A4645FE7-71DC-645A-1DD7-84BC22645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5BB45F7-A163-21F4-20C0-1355D292D1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42077"/>
              </p:ext>
            </p:extLst>
          </p:nvPr>
        </p:nvGraphicFramePr>
        <p:xfrm>
          <a:off x="517447" y="1400619"/>
          <a:ext cx="8109106" cy="2342262"/>
        </p:xfrm>
        <a:graphic>
          <a:graphicData uri="http://schemas.openxmlformats.org/drawingml/2006/table">
            <a:tbl>
              <a:tblPr firstRow="1" bandRow="1">
                <a:tableStyleId>{0D4E591C-C895-405B-A616-9AB38E543CB3}</a:tableStyleId>
              </a:tblPr>
              <a:tblGrid>
                <a:gridCol w="788650">
                  <a:extLst>
                    <a:ext uri="{9D8B030D-6E8A-4147-A177-3AD203B41FA5}">
                      <a16:colId xmlns:a16="http://schemas.microsoft.com/office/drawing/2014/main" val="3935440200"/>
                    </a:ext>
                  </a:extLst>
                </a:gridCol>
                <a:gridCol w="1220076">
                  <a:extLst>
                    <a:ext uri="{9D8B030D-6E8A-4147-A177-3AD203B41FA5}">
                      <a16:colId xmlns:a16="http://schemas.microsoft.com/office/drawing/2014/main" val="1772968125"/>
                    </a:ext>
                  </a:extLst>
                </a:gridCol>
                <a:gridCol w="1220076">
                  <a:extLst>
                    <a:ext uri="{9D8B030D-6E8A-4147-A177-3AD203B41FA5}">
                      <a16:colId xmlns:a16="http://schemas.microsoft.com/office/drawing/2014/main" val="4271322418"/>
                    </a:ext>
                  </a:extLst>
                </a:gridCol>
                <a:gridCol w="1220076">
                  <a:extLst>
                    <a:ext uri="{9D8B030D-6E8A-4147-A177-3AD203B41FA5}">
                      <a16:colId xmlns:a16="http://schemas.microsoft.com/office/drawing/2014/main" val="2568784279"/>
                    </a:ext>
                  </a:extLst>
                </a:gridCol>
                <a:gridCol w="1220076">
                  <a:extLst>
                    <a:ext uri="{9D8B030D-6E8A-4147-A177-3AD203B41FA5}">
                      <a16:colId xmlns:a16="http://schemas.microsoft.com/office/drawing/2014/main" val="1495404669"/>
                    </a:ext>
                  </a:extLst>
                </a:gridCol>
                <a:gridCol w="1220076">
                  <a:extLst>
                    <a:ext uri="{9D8B030D-6E8A-4147-A177-3AD203B41FA5}">
                      <a16:colId xmlns:a16="http://schemas.microsoft.com/office/drawing/2014/main" val="2808036001"/>
                    </a:ext>
                  </a:extLst>
                </a:gridCol>
                <a:gridCol w="1220076">
                  <a:extLst>
                    <a:ext uri="{9D8B030D-6E8A-4147-A177-3AD203B41FA5}">
                      <a16:colId xmlns:a16="http://schemas.microsoft.com/office/drawing/2014/main" val="954672325"/>
                    </a:ext>
                  </a:extLst>
                </a:gridCol>
              </a:tblGrid>
              <a:tr h="337037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Suicide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Homicide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Unintentional overdose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7210"/>
                  </a:ext>
                </a:extLst>
              </a:tr>
              <a:tr h="319024">
                <a:tc>
                  <a:txBody>
                    <a:bodyPr/>
                    <a:lstStyle/>
                    <a:p>
                      <a:endParaRPr lang="en-US" sz="1500" b="1" dirty="0"/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N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/>
                        <a:t>Rate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639764"/>
                  </a:ext>
                </a:extLst>
              </a:tr>
              <a:tr h="337037">
                <a:tc>
                  <a:txBody>
                    <a:bodyPr/>
                    <a:lstStyle/>
                    <a:p>
                      <a:r>
                        <a:rPr lang="en-US" sz="1500" b="1" dirty="0"/>
                        <a:t>NS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1,276 (75.1)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18.7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1,201 (70.7)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5.8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1,109 (65.3)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29.5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10505"/>
                  </a:ext>
                </a:extLst>
              </a:tr>
              <a:tr h="337037">
                <a:tc>
                  <a:txBody>
                    <a:bodyPr/>
                    <a:lstStyle/>
                    <a:p>
                      <a:r>
                        <a:rPr lang="en-US" sz="1500" b="1" dirty="0"/>
                        <a:t>LL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162 (9.5)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9.2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249 (14.7)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369 (21.7)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9.8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72368"/>
                  </a:ext>
                </a:extLst>
              </a:tr>
              <a:tr h="337037">
                <a:tc>
                  <a:txBody>
                    <a:bodyPr/>
                    <a:lstStyle/>
                    <a:p>
                      <a:r>
                        <a:rPr lang="en-US" sz="1500" b="1" dirty="0"/>
                        <a:t>LH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63 (3.7)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12.9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60 (3.5)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2.6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25 (1.5)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23.5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649448"/>
                  </a:ext>
                </a:extLst>
              </a:tr>
              <a:tr h="337037">
                <a:tc>
                  <a:txBody>
                    <a:bodyPr/>
                    <a:lstStyle/>
                    <a:p>
                      <a:r>
                        <a:rPr lang="en-US" sz="1500" b="1" dirty="0"/>
                        <a:t>HL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36 (2.1)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28.1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17 (1)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11.9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16 (0.9)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52.2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6081181"/>
                  </a:ext>
                </a:extLst>
              </a:tr>
              <a:tr h="337037">
                <a:tc>
                  <a:txBody>
                    <a:bodyPr/>
                    <a:lstStyle/>
                    <a:p>
                      <a:r>
                        <a:rPr lang="en-US" sz="1500" b="1" dirty="0"/>
                        <a:t>HH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162 (9.5)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48.2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172 (10.1)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24.1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180 (10.6)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101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873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3571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>
          <a:extLst>
            <a:ext uri="{FF2B5EF4-FFF2-40B4-BE49-F238E27FC236}">
              <a16:creationId xmlns:a16="http://schemas.microsoft.com/office/drawing/2014/main" id="{952AA71B-91A8-76E4-1ADF-97BC9C504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2">
            <a:extLst>
              <a:ext uri="{FF2B5EF4-FFF2-40B4-BE49-F238E27FC236}">
                <a16:creationId xmlns:a16="http://schemas.microsoft.com/office/drawing/2014/main" id="{404E02D6-DE1B-049E-78C8-ABB9050601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dirty="0"/>
              <a:t>Extra materials</a:t>
            </a:r>
            <a:endParaRPr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0C6ABD6-686C-6C50-312E-42D7A81DF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51A56F-D7BD-6087-9E7B-6F0346502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486920"/>
              </p:ext>
            </p:extLst>
          </p:nvPr>
        </p:nvGraphicFramePr>
        <p:xfrm>
          <a:off x="1425661" y="993781"/>
          <a:ext cx="6292676" cy="3637536"/>
        </p:xfrm>
        <a:graphic>
          <a:graphicData uri="http://schemas.openxmlformats.org/drawingml/2006/table">
            <a:tbl>
              <a:tblPr>
                <a:tableStyleId>{0D4E591C-C895-405B-A616-9AB38E543CB3}</a:tableStyleId>
              </a:tblPr>
              <a:tblGrid>
                <a:gridCol w="3760488">
                  <a:extLst>
                    <a:ext uri="{9D8B030D-6E8A-4147-A177-3AD203B41FA5}">
                      <a16:colId xmlns:a16="http://schemas.microsoft.com/office/drawing/2014/main" val="2140115979"/>
                    </a:ext>
                  </a:extLst>
                </a:gridCol>
                <a:gridCol w="633047">
                  <a:extLst>
                    <a:ext uri="{9D8B030D-6E8A-4147-A177-3AD203B41FA5}">
                      <a16:colId xmlns:a16="http://schemas.microsoft.com/office/drawing/2014/main" val="2989746525"/>
                    </a:ext>
                  </a:extLst>
                </a:gridCol>
                <a:gridCol w="633047">
                  <a:extLst>
                    <a:ext uri="{9D8B030D-6E8A-4147-A177-3AD203B41FA5}">
                      <a16:colId xmlns:a16="http://schemas.microsoft.com/office/drawing/2014/main" val="891172553"/>
                    </a:ext>
                  </a:extLst>
                </a:gridCol>
                <a:gridCol w="633047">
                  <a:extLst>
                    <a:ext uri="{9D8B030D-6E8A-4147-A177-3AD203B41FA5}">
                      <a16:colId xmlns:a16="http://schemas.microsoft.com/office/drawing/2014/main" val="3044387787"/>
                    </a:ext>
                  </a:extLst>
                </a:gridCol>
                <a:gridCol w="633047">
                  <a:extLst>
                    <a:ext uri="{9D8B030D-6E8A-4147-A177-3AD203B41FA5}">
                      <a16:colId xmlns:a16="http://schemas.microsoft.com/office/drawing/2014/main" val="1926713678"/>
                    </a:ext>
                  </a:extLst>
                </a:gridCol>
              </a:tblGrid>
              <a:tr h="2598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Variables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Comp. 1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Comp. 2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Comp. 3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Comp. 4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636513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Foreign-born population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0.88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2579766481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Hispanic population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0.84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1227602249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Males &gt;24 years old with less than a high school degree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0.83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3405834057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Population that changed residence in past year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0.86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1858428885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Renter-occupied housing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0.78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1717826414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Males aged 15-29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0.65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1670055394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Population density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0.48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830916580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Vacant homes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-0.88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2857752574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Population &gt;64 years old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-0.72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535409395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African American population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0.43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2240812081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Unemployed population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0.82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503956692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Population living in poverty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0.67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706781357"/>
                  </a:ext>
                </a:extLst>
              </a:tr>
              <a:tr h="25982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000" b="1" dirty="0">
                          <a:effectLst/>
                        </a:rPr>
                        <a:t>Families with a female head and children &lt;18 years old (%)</a:t>
                      </a:r>
                      <a:endParaRPr lang="en-US" sz="10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000" dirty="0">
                          <a:effectLst/>
                        </a:rPr>
                        <a:t>0.52</a:t>
                      </a:r>
                      <a:endParaRPr lang="en-US" sz="10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7626" marR="47626" marT="0" marB="0" anchor="ctr"/>
                </a:tc>
                <a:extLst>
                  <a:ext uri="{0D108BD9-81ED-4DB2-BD59-A6C34878D82A}">
                    <a16:rowId xmlns:a16="http://schemas.microsoft.com/office/drawing/2014/main" val="2375818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25332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>
          <a:extLst>
            <a:ext uri="{FF2B5EF4-FFF2-40B4-BE49-F238E27FC236}">
              <a16:creationId xmlns:a16="http://schemas.microsoft.com/office/drawing/2014/main" id="{DD4F6255-1765-ECB5-E888-0FB18D7E4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2">
            <a:extLst>
              <a:ext uri="{FF2B5EF4-FFF2-40B4-BE49-F238E27FC236}">
                <a16:creationId xmlns:a16="http://schemas.microsoft.com/office/drawing/2014/main" id="{15451272-8662-BF50-5CD8-6A4EF5D3CA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dirty="0"/>
              <a:t>Extra materials</a:t>
            </a:r>
            <a:endParaRPr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63E40A4-37EC-21F6-3866-068166041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BFA0684-E0F8-7E4C-11AF-E4E04133D0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917955"/>
              </p:ext>
            </p:extLst>
          </p:nvPr>
        </p:nvGraphicFramePr>
        <p:xfrm>
          <a:off x="595426" y="1516098"/>
          <a:ext cx="7953148" cy="2111303"/>
        </p:xfrm>
        <a:graphic>
          <a:graphicData uri="http://schemas.openxmlformats.org/drawingml/2006/table">
            <a:tbl>
              <a:tblPr firstRow="1" bandRow="1">
                <a:tableStyleId>{0D4E591C-C895-405B-A616-9AB38E543CB3}</a:tableStyleId>
              </a:tblPr>
              <a:tblGrid>
                <a:gridCol w="568082">
                  <a:extLst>
                    <a:ext uri="{9D8B030D-6E8A-4147-A177-3AD203B41FA5}">
                      <a16:colId xmlns:a16="http://schemas.microsoft.com/office/drawing/2014/main" val="2849243687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1332736813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867713387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4132385570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1820486895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3800469154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18052723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145997364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430617475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1838441769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3326256945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1558292152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3543848351"/>
                    </a:ext>
                  </a:extLst>
                </a:gridCol>
                <a:gridCol w="568082">
                  <a:extLst>
                    <a:ext uri="{9D8B030D-6E8A-4147-A177-3AD203B41FA5}">
                      <a16:colId xmlns:a16="http://schemas.microsoft.com/office/drawing/2014/main" val="3899109564"/>
                    </a:ext>
                  </a:extLst>
                </a:gridCol>
              </a:tblGrid>
              <a:tr h="465107"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Males &gt;24 w/o H.S. </a:t>
                      </a:r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dipl</a:t>
                      </a:r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Families w/ female head and children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Foreign-born pop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Renter-occupied housing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Poverty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Black pop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Hispanic pop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Unemployed pop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Males 15-29 </a:t>
                      </a:r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y.o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People 65+ </a:t>
                      </a:r>
                      <a:r>
                        <a:rPr lang="en-US" sz="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y.o</a:t>
                      </a:r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.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Vacant homes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Pop changing residence in past year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Population density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098527"/>
                  </a:ext>
                </a:extLst>
              </a:tr>
              <a:tr h="41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Comp.1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47501782"/>
                  </a:ext>
                </a:extLst>
              </a:tr>
              <a:tr h="41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Comp.2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58820245"/>
                  </a:ext>
                </a:extLst>
              </a:tr>
              <a:tr h="41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Comp.3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2967981"/>
                  </a:ext>
                </a:extLst>
              </a:tr>
              <a:tr h="41154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Comp.4</a:t>
                      </a:r>
                    </a:p>
                  </a:txBody>
                  <a:tcPr marL="7620" marR="7620" marT="7620" marB="0"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0.41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0.24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0.34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-0.09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7047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892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7">
          <a:extLst>
            <a:ext uri="{FF2B5EF4-FFF2-40B4-BE49-F238E27FC236}">
              <a16:creationId xmlns:a16="http://schemas.microsoft.com/office/drawing/2014/main" id="{6F7B3A20-C261-E630-2D43-CB566DBA5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62">
            <a:extLst>
              <a:ext uri="{FF2B5EF4-FFF2-40B4-BE49-F238E27FC236}">
                <a16:creationId xmlns:a16="http://schemas.microsoft.com/office/drawing/2014/main" id="{877C7B40-2808-9BA8-F934-464D7C26C4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625" y="320050"/>
            <a:ext cx="8271600" cy="443198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en-US" dirty="0"/>
              <a:t>Extra materials</a:t>
            </a:r>
            <a:endParaRPr dirty="0"/>
          </a:p>
        </p:txBody>
      </p:sp>
      <p:pic>
        <p:nvPicPr>
          <p:cNvPr id="11" name="Picture 10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428EA89-A875-18E6-578E-E732A1E5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DA1AFE-B0F7-54C6-34C9-85347A024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52924"/>
              </p:ext>
            </p:extLst>
          </p:nvPr>
        </p:nvGraphicFramePr>
        <p:xfrm>
          <a:off x="1391041" y="1041540"/>
          <a:ext cx="6361917" cy="3435956"/>
        </p:xfrm>
        <a:graphic>
          <a:graphicData uri="http://schemas.openxmlformats.org/drawingml/2006/table">
            <a:tbl>
              <a:tblPr>
                <a:tableStyleId>{0D4E591C-C895-405B-A616-9AB38E543CB3}</a:tableStyleId>
              </a:tblPr>
              <a:tblGrid>
                <a:gridCol w="1589207">
                  <a:extLst>
                    <a:ext uri="{9D8B030D-6E8A-4147-A177-3AD203B41FA5}">
                      <a16:colId xmlns:a16="http://schemas.microsoft.com/office/drawing/2014/main" val="697337902"/>
                    </a:ext>
                  </a:extLst>
                </a:gridCol>
                <a:gridCol w="1589207">
                  <a:extLst>
                    <a:ext uri="{9D8B030D-6E8A-4147-A177-3AD203B41FA5}">
                      <a16:colId xmlns:a16="http://schemas.microsoft.com/office/drawing/2014/main" val="2818733223"/>
                    </a:ext>
                  </a:extLst>
                </a:gridCol>
                <a:gridCol w="1594296">
                  <a:extLst>
                    <a:ext uri="{9D8B030D-6E8A-4147-A177-3AD203B41FA5}">
                      <a16:colId xmlns:a16="http://schemas.microsoft.com/office/drawing/2014/main" val="1594169934"/>
                    </a:ext>
                  </a:extLst>
                </a:gridCol>
                <a:gridCol w="1589207">
                  <a:extLst>
                    <a:ext uri="{9D8B030D-6E8A-4147-A177-3AD203B41FA5}">
                      <a16:colId xmlns:a16="http://schemas.microsoft.com/office/drawing/2014/main" val="418786868"/>
                    </a:ext>
                  </a:extLst>
                </a:gridCol>
              </a:tblGrid>
              <a:tr h="23714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Independent variable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Suicide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Homicide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b="1" dirty="0">
                          <a:effectLst/>
                        </a:rPr>
                        <a:t>Overdose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156502"/>
                  </a:ext>
                </a:extLst>
              </a:tr>
              <a:tr h="2371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RR (95% CI)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RR (95% CI)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r>
                        <a:rPr lang="en-US" sz="1100" b="1" dirty="0">
                          <a:effectLst/>
                        </a:rPr>
                        <a:t>RR (95% CI)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920258"/>
                  </a:ext>
                </a:extLst>
              </a:tr>
              <a:tr h="3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Component #1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0.89 (0.86, 0.93)***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1.64 (1.54, 1.74)***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1.38 (1.32, 1.44)***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extLst>
                  <a:ext uri="{0D108BD9-81ED-4DB2-BD59-A6C34878D82A}">
                    <a16:rowId xmlns:a16="http://schemas.microsoft.com/office/drawing/2014/main" val="593323310"/>
                  </a:ext>
                </a:extLst>
              </a:tr>
              <a:tr h="3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b="1" dirty="0">
                          <a:effectLst/>
                        </a:rPr>
                        <a:t>Component #2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1.05 (1.01, 1.09)**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1.3 (1.22, 1.39)***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1.43 (1.37, 1.5)***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extLst>
                  <a:ext uri="{0D108BD9-81ED-4DB2-BD59-A6C34878D82A}">
                    <a16:rowId xmlns:a16="http://schemas.microsoft.com/office/drawing/2014/main" val="1985147655"/>
                  </a:ext>
                </a:extLst>
              </a:tr>
              <a:tr h="3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Component #3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0.73 (0.7, 0.76)***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0.85 (0.78, 0.93)***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0.83 (0.78, 0.87)***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extLst>
                  <a:ext uri="{0D108BD9-81ED-4DB2-BD59-A6C34878D82A}">
                    <a16:rowId xmlns:a16="http://schemas.microsoft.com/office/drawing/2014/main" val="3358454330"/>
                  </a:ext>
                </a:extLst>
              </a:tr>
              <a:tr h="3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Component #4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1.08 (1.04, 1.12)***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1.7 (1.59, 1.82)***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1.5 (1.43, 1.57)***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extLst>
                  <a:ext uri="{0D108BD9-81ED-4DB2-BD59-A6C34878D82A}">
                    <a16:rowId xmlns:a16="http://schemas.microsoft.com/office/drawing/2014/main" val="18948036"/>
                  </a:ext>
                </a:extLst>
              </a:tr>
              <a:tr h="3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b="1">
                          <a:effectLst/>
                        </a:rPr>
                        <a:t>Group quarters</a:t>
                      </a:r>
                      <a:endParaRPr lang="en-US" sz="1100" b="1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1.01 (1.01, 1.01)***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1.01 (1, 1.01)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1.01 (1.01, 1.02)***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extLst>
                  <a:ext uri="{0D108BD9-81ED-4DB2-BD59-A6C34878D82A}">
                    <a16:rowId xmlns:a16="http://schemas.microsoft.com/office/drawing/2014/main" val="4062095056"/>
                  </a:ext>
                </a:extLst>
              </a:tr>
              <a:tr h="3928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b="1" dirty="0">
                          <a:effectLst/>
                        </a:rPr>
                        <a:t>Public assistance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1.01 (0.99, 1.02)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1.02 (0.99, 1.05)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>
                          <a:effectLst/>
                        </a:rPr>
                        <a:t>1.02 (1, 1.05)*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 anchor="ctr"/>
                </a:tc>
                <a:extLst>
                  <a:ext uri="{0D108BD9-81ED-4DB2-BD59-A6C34878D82A}">
                    <a16:rowId xmlns:a16="http://schemas.microsoft.com/office/drawing/2014/main" val="4225020215"/>
                  </a:ext>
                </a:extLst>
              </a:tr>
              <a:tr h="548646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</a:pPr>
                      <a:r>
                        <a:rPr lang="en-US" sz="1100" dirty="0">
                          <a:effectLst/>
                        </a:rPr>
                        <a:t>Note: * indicates significance at &lt;0.05 level; ** indicates significance at &lt;0.01 level; *** indicates significance at &lt;0.001 level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44279" marR="44279" marT="44279" marB="44279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50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1649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159"/>
          <p:cNvSpPr txBox="1">
            <a:spLocks noGrp="1"/>
          </p:cNvSpPr>
          <p:nvPr>
            <p:ph type="title"/>
          </p:nvPr>
        </p:nvSpPr>
        <p:spPr>
          <a:xfrm>
            <a:off x="420625" y="994550"/>
            <a:ext cx="2935200" cy="315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Presentation Outline</a:t>
            </a:r>
            <a:endParaRPr dirty="0"/>
          </a:p>
        </p:txBody>
      </p:sp>
      <p:sp>
        <p:nvSpPr>
          <p:cNvPr id="948" name="Google Shape;948;p159"/>
          <p:cNvSpPr txBox="1">
            <a:spLocks noGrp="1"/>
          </p:cNvSpPr>
          <p:nvPr>
            <p:ph type="body" idx="1"/>
          </p:nvPr>
        </p:nvSpPr>
        <p:spPr>
          <a:xfrm>
            <a:off x="4197100" y="1201002"/>
            <a:ext cx="4498800" cy="295854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127000" lvl="0" indent="0" algn="l" rtl="0">
              <a:lnSpc>
                <a:spcPts val="2500"/>
              </a:lnSpc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-US" sz="2400" b="1" dirty="0"/>
              <a:t>Part 1. </a:t>
            </a:r>
            <a:r>
              <a:rPr lang="en-US" sz="2400" dirty="0"/>
              <a:t>Homicide, suicide, and overdose hotspot study</a:t>
            </a:r>
          </a:p>
          <a:p>
            <a:pPr marL="127000" lvl="0" indent="0" algn="l" rtl="0">
              <a:lnSpc>
                <a:spcPts val="2500"/>
              </a:lnSpc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-US" sz="2400" b="1" dirty="0"/>
              <a:t>Part 2. </a:t>
            </a:r>
            <a:r>
              <a:rPr lang="en-US" sz="2400" dirty="0"/>
              <a:t>AZ-VDRS data dashboard demonstration</a:t>
            </a:r>
          </a:p>
          <a:p>
            <a:pPr marL="127000" lvl="0" indent="0" algn="l" rtl="0">
              <a:lnSpc>
                <a:spcPts val="2500"/>
              </a:lnSpc>
              <a:spcBef>
                <a:spcPts val="0"/>
              </a:spcBef>
              <a:spcAft>
                <a:spcPts val="1800"/>
              </a:spcAft>
              <a:buSzPts val="1600"/>
              <a:buNone/>
            </a:pPr>
            <a:r>
              <a:rPr lang="en-US" sz="2400" b="1" dirty="0"/>
              <a:t>Part 3. </a:t>
            </a:r>
            <a:r>
              <a:rPr lang="en-US" sz="2400" dirty="0"/>
              <a:t>Q&amp;A (if time permits)</a:t>
            </a:r>
            <a:endParaRPr sz="2400" dirty="0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FAA08847-F2DB-E55F-F62F-FE8978988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325" y="4631317"/>
            <a:ext cx="1592675" cy="5118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78E56F-DC4C-E607-D6FA-F4C7F271D90B}"/>
              </a:ext>
            </a:extLst>
          </p:cNvPr>
          <p:cNvSpPr/>
          <p:nvPr/>
        </p:nvSpPr>
        <p:spPr>
          <a:xfrm>
            <a:off x="0" y="2013045"/>
            <a:ext cx="9144000" cy="18697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50F0EB-1A2F-2FD9-9F67-7CF04A41BA9E}"/>
              </a:ext>
            </a:extLst>
          </p:cNvPr>
          <p:cNvSpPr txBox="1">
            <a:spLocks/>
          </p:cNvSpPr>
          <p:nvPr/>
        </p:nvSpPr>
        <p:spPr>
          <a:xfrm>
            <a:off x="420625" y="2317897"/>
            <a:ext cx="8275200" cy="182171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3500"/>
              </a:lnSpc>
            </a:pPr>
            <a:r>
              <a:rPr lang="en-US" sz="3500" b="1" dirty="0">
                <a:solidFill>
                  <a:schemeClr val="bg1"/>
                </a:solidFill>
              </a:rPr>
              <a:t>Identifying and explaining homicide, suicide, and overdose hotspots in Arizona</a:t>
            </a: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708260EC-4B9E-48B1-69D7-D85597C7DF6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54C11-07D9-7C81-C78D-4A23C7991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942B0B53-4707-34AB-43FD-C5955EC87C1C}"/>
              </a:ext>
            </a:extLst>
          </p:cNvPr>
          <p:cNvSpPr txBox="1">
            <a:spLocks/>
          </p:cNvSpPr>
          <p:nvPr/>
        </p:nvSpPr>
        <p:spPr>
          <a:xfrm>
            <a:off x="491067" y="1094529"/>
            <a:ext cx="8195734" cy="3832955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Interconnected Public Health Challenges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127000">
              <a:lnSpc>
                <a:spcPct val="110000"/>
              </a:lnSpc>
              <a:buClr>
                <a:schemeClr val="bg1"/>
              </a:buClr>
              <a:buSzPts val="1600"/>
            </a:pPr>
            <a:endParaRPr lang="en-US" sz="2000" b="1" dirty="0">
              <a:solidFill>
                <a:schemeClr val="bg1"/>
              </a:solidFill>
            </a:endParaRPr>
          </a:p>
          <a:p>
            <a:pPr marL="127000">
              <a:buClr>
                <a:schemeClr val="bg1"/>
              </a:buClr>
              <a:buSzPts val="1600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85D21-C4CE-D2C1-6CA5-58FB18912207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Background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58029762-F5D2-8D44-296C-FF4E3A83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B91331-D282-CBAC-B6B3-B93A429BDCEE}"/>
              </a:ext>
            </a:extLst>
          </p:cNvPr>
          <p:cNvSpPr txBox="1"/>
          <p:nvPr/>
        </p:nvSpPr>
        <p:spPr>
          <a:xfrm>
            <a:off x="9068514" y="601915"/>
            <a:ext cx="2683933" cy="196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400" b="1" u="sng" dirty="0">
                <a:solidFill>
                  <a:schemeClr val="tx1"/>
                </a:solidFill>
              </a:rPr>
              <a:t>Impact on Public Health Systems: </a:t>
            </a:r>
            <a:r>
              <a:rPr lang="en-US" sz="1400" dirty="0">
                <a:solidFill>
                  <a:schemeClr val="tx1"/>
                </a:solidFill>
              </a:rPr>
              <a:t>These crises strain public health systems, law enforcement, and social services, requiring urgent intervention (Ehlman, 2022).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BD7E3-63BA-5B29-F3C3-57C349BFF895}"/>
              </a:ext>
            </a:extLst>
          </p:cNvPr>
          <p:cNvSpPr txBox="1"/>
          <p:nvPr/>
        </p:nvSpPr>
        <p:spPr>
          <a:xfrm>
            <a:off x="9304867" y="2655978"/>
            <a:ext cx="528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little is known about where these crisis overlap or are unique </a:t>
            </a:r>
          </a:p>
        </p:txBody>
      </p:sp>
      <p:sp>
        <p:nvSpPr>
          <p:cNvPr id="7" name="Google Shape;979;p162">
            <a:extLst>
              <a:ext uri="{FF2B5EF4-FFF2-40B4-BE49-F238E27FC236}">
                <a16:creationId xmlns:a16="http://schemas.microsoft.com/office/drawing/2014/main" id="{D3F0D3D0-F43F-0B09-5E3C-C9F82F0F499B}"/>
              </a:ext>
            </a:extLst>
          </p:cNvPr>
          <p:cNvSpPr txBox="1">
            <a:spLocks/>
          </p:cNvSpPr>
          <p:nvPr/>
        </p:nvSpPr>
        <p:spPr>
          <a:xfrm>
            <a:off x="833283" y="1415845"/>
            <a:ext cx="7853517" cy="1324363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Homicide/suicide/overdose leading causes of death in US (CDC, 2022)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Arizona has 18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highest highest fatal unintentional overdose rate, 14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highest homicide rate, and 12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highest suicide rate</a:t>
            </a:r>
          </a:p>
        </p:txBody>
      </p:sp>
    </p:spTree>
    <p:extLst>
      <p:ext uri="{BB962C8B-B14F-4D97-AF65-F5344CB8AC3E}">
        <p14:creationId xmlns:p14="http://schemas.microsoft.com/office/powerpoint/2010/main" val="76634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9E19C-175B-6C2B-B501-AB102E6B5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11FA6A70-1FAE-8414-9CD7-B6B56AB54804}"/>
              </a:ext>
            </a:extLst>
          </p:cNvPr>
          <p:cNvSpPr txBox="1">
            <a:spLocks/>
          </p:cNvSpPr>
          <p:nvPr/>
        </p:nvSpPr>
        <p:spPr>
          <a:xfrm>
            <a:off x="491067" y="1094529"/>
            <a:ext cx="8195734" cy="3832955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Interconnected Public Health Challenges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127000">
              <a:lnSpc>
                <a:spcPct val="110000"/>
              </a:lnSpc>
              <a:buClr>
                <a:schemeClr val="bg1"/>
              </a:buClr>
              <a:buSzPts val="1600"/>
            </a:pPr>
            <a:endParaRPr lang="en-US" sz="2000" b="1" dirty="0">
              <a:solidFill>
                <a:schemeClr val="bg1"/>
              </a:solidFill>
            </a:endParaRP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Spatial clustering of manners of death</a:t>
            </a:r>
          </a:p>
          <a:p>
            <a:pPr marL="127000">
              <a:buClr>
                <a:schemeClr val="bg1"/>
              </a:buClr>
              <a:buSzPts val="1600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E290D7-3C33-A65A-B0D7-4795E1359FCB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Background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FC5C1FF-1B52-157F-F2CE-8882CF348D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F0453C-5F06-50F8-FD70-FA2B8A0AE945}"/>
              </a:ext>
            </a:extLst>
          </p:cNvPr>
          <p:cNvSpPr txBox="1"/>
          <p:nvPr/>
        </p:nvSpPr>
        <p:spPr>
          <a:xfrm>
            <a:off x="9068514" y="601915"/>
            <a:ext cx="2683933" cy="196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400" b="1" u="sng" dirty="0">
                <a:solidFill>
                  <a:schemeClr val="tx1"/>
                </a:solidFill>
              </a:rPr>
              <a:t>Impact on Public Health Systems: </a:t>
            </a:r>
            <a:r>
              <a:rPr lang="en-US" sz="1400" dirty="0">
                <a:solidFill>
                  <a:schemeClr val="tx1"/>
                </a:solidFill>
              </a:rPr>
              <a:t>These crises strain public health systems, law enforcement, and social services, requiring urgent intervention (Ehlman, 2022).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15AE55-EFE4-955E-4A35-CA9A1A5AF06C}"/>
              </a:ext>
            </a:extLst>
          </p:cNvPr>
          <p:cNvSpPr txBox="1"/>
          <p:nvPr/>
        </p:nvSpPr>
        <p:spPr>
          <a:xfrm>
            <a:off x="9304867" y="2655978"/>
            <a:ext cx="528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little is known about where these crisis overlap or are unique </a:t>
            </a:r>
          </a:p>
        </p:txBody>
      </p:sp>
      <p:sp>
        <p:nvSpPr>
          <p:cNvPr id="7" name="Google Shape;979;p162">
            <a:extLst>
              <a:ext uri="{FF2B5EF4-FFF2-40B4-BE49-F238E27FC236}">
                <a16:creationId xmlns:a16="http://schemas.microsoft.com/office/drawing/2014/main" id="{D144A3DC-CACB-A44C-44AC-DF7BA7B41BAB}"/>
              </a:ext>
            </a:extLst>
          </p:cNvPr>
          <p:cNvSpPr txBox="1">
            <a:spLocks/>
          </p:cNvSpPr>
          <p:nvPr/>
        </p:nvSpPr>
        <p:spPr>
          <a:xfrm>
            <a:off x="833283" y="1415845"/>
            <a:ext cx="7853517" cy="1324363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Homicide/suicide/overdose leading causes of death in US (CDC, 2022)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Arizona has 18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highest highest fatal unintentional overdose rate, 14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highest homicide rate, and 12</a:t>
            </a:r>
            <a:r>
              <a:rPr lang="en-US" sz="1800" baseline="30000" dirty="0">
                <a:solidFill>
                  <a:schemeClr val="bg1"/>
                </a:solidFill>
              </a:rPr>
              <a:t>th</a:t>
            </a:r>
            <a:r>
              <a:rPr lang="en-US" sz="1800" dirty="0">
                <a:solidFill>
                  <a:schemeClr val="bg1"/>
                </a:solidFill>
              </a:rPr>
              <a:t> highest suicide rate</a:t>
            </a:r>
          </a:p>
        </p:txBody>
      </p:sp>
      <p:sp>
        <p:nvSpPr>
          <p:cNvPr id="11" name="Google Shape;979;p162">
            <a:extLst>
              <a:ext uri="{FF2B5EF4-FFF2-40B4-BE49-F238E27FC236}">
                <a16:creationId xmlns:a16="http://schemas.microsoft.com/office/drawing/2014/main" id="{F3E28DBB-4DBE-7983-E274-11993703B5B2}"/>
              </a:ext>
            </a:extLst>
          </p:cNvPr>
          <p:cNvSpPr txBox="1">
            <a:spLocks/>
          </p:cNvSpPr>
          <p:nvPr/>
        </p:nvSpPr>
        <p:spPr>
          <a:xfrm>
            <a:off x="816350" y="2860114"/>
            <a:ext cx="7853517" cy="2155531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These risk are not evenly distributed (Zhang &amp; Monnat, 2024)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Clusters found in US South (homicide), West (suicide), and Appalachia (overdose) (Amin et al., 2021; Monnat, 2018)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Rural areas may increase social isolation resulting in more suicide, while urban areas offer greater substance availability (Rosenfeld et al., 2021)</a:t>
            </a:r>
          </a:p>
        </p:txBody>
      </p:sp>
    </p:spTree>
    <p:extLst>
      <p:ext uri="{BB962C8B-B14F-4D97-AF65-F5344CB8AC3E}">
        <p14:creationId xmlns:p14="http://schemas.microsoft.com/office/powerpoint/2010/main" val="2152483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F5735-AE12-BE74-28FA-B18639FF6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CFB3428E-70C1-F0B5-F31A-6B177FDA42C9}"/>
              </a:ext>
            </a:extLst>
          </p:cNvPr>
          <p:cNvSpPr txBox="1">
            <a:spLocks/>
          </p:cNvSpPr>
          <p:nvPr/>
        </p:nvSpPr>
        <p:spPr>
          <a:xfrm>
            <a:off x="491067" y="1094530"/>
            <a:ext cx="8195734" cy="1324364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Predictors and risk factors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127000">
              <a:buClr>
                <a:schemeClr val="bg1"/>
              </a:buClr>
              <a:buSzPts val="1600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9F771-4A61-CA39-9F94-F5666065DD16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Background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6D4B23A8-2E13-7D8B-4C83-F9FBDE0F634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57FEB3-C6A7-2A86-9BFE-5C6E86E9BB9C}"/>
              </a:ext>
            </a:extLst>
          </p:cNvPr>
          <p:cNvSpPr txBox="1"/>
          <p:nvPr/>
        </p:nvSpPr>
        <p:spPr>
          <a:xfrm>
            <a:off x="9068514" y="601915"/>
            <a:ext cx="2683933" cy="196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400" b="1" u="sng" dirty="0">
                <a:solidFill>
                  <a:schemeClr val="tx1"/>
                </a:solidFill>
              </a:rPr>
              <a:t>Impact on Public Health Systems: </a:t>
            </a:r>
            <a:r>
              <a:rPr lang="en-US" sz="1400" dirty="0">
                <a:solidFill>
                  <a:schemeClr val="tx1"/>
                </a:solidFill>
              </a:rPr>
              <a:t>These crises strain public health systems, law enforcement, and social services, requiring urgent intervention (Ehlman, 2022).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C25BF-1082-2201-706F-C5AA5E9C8F58}"/>
              </a:ext>
            </a:extLst>
          </p:cNvPr>
          <p:cNvSpPr txBox="1"/>
          <p:nvPr/>
        </p:nvSpPr>
        <p:spPr>
          <a:xfrm>
            <a:off x="9304867" y="2655978"/>
            <a:ext cx="528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little is known about where these crisis overlap or are unique </a:t>
            </a:r>
          </a:p>
        </p:txBody>
      </p:sp>
      <p:sp>
        <p:nvSpPr>
          <p:cNvPr id="10" name="Google Shape;979;p162">
            <a:extLst>
              <a:ext uri="{FF2B5EF4-FFF2-40B4-BE49-F238E27FC236}">
                <a16:creationId xmlns:a16="http://schemas.microsoft.com/office/drawing/2014/main" id="{833D6922-8E40-C825-DE2A-7ADC05FB86F9}"/>
              </a:ext>
            </a:extLst>
          </p:cNvPr>
          <p:cNvSpPr txBox="1">
            <a:spLocks/>
          </p:cNvSpPr>
          <p:nvPr/>
        </p:nvSpPr>
        <p:spPr>
          <a:xfrm>
            <a:off x="833284" y="1483491"/>
            <a:ext cx="7853517" cy="1256717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Social, economic, and environmental factors impact risk of suicide/homicide/overdose, with socioeconomic disadvantage and access to resources key (Chichester et al., 2020; Sampson, 2003)</a:t>
            </a:r>
          </a:p>
        </p:txBody>
      </p:sp>
    </p:spTree>
    <p:extLst>
      <p:ext uri="{BB962C8B-B14F-4D97-AF65-F5344CB8AC3E}">
        <p14:creationId xmlns:p14="http://schemas.microsoft.com/office/powerpoint/2010/main" val="3243461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69AD0-EA7D-7442-77DB-FB85532DC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79;p162">
            <a:extLst>
              <a:ext uri="{FF2B5EF4-FFF2-40B4-BE49-F238E27FC236}">
                <a16:creationId xmlns:a16="http://schemas.microsoft.com/office/drawing/2014/main" id="{5C59AB1C-6C10-EFB0-8903-DDEE43C07F92}"/>
              </a:ext>
            </a:extLst>
          </p:cNvPr>
          <p:cNvSpPr txBox="1">
            <a:spLocks/>
          </p:cNvSpPr>
          <p:nvPr/>
        </p:nvSpPr>
        <p:spPr>
          <a:xfrm>
            <a:off x="491067" y="1094530"/>
            <a:ext cx="8195734" cy="1324364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Predictors and risk factors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127000">
              <a:buClr>
                <a:schemeClr val="bg1"/>
              </a:buClr>
              <a:buSzPts val="1600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D1DF1-A5CC-5B9C-B74D-DE677AE8D225}"/>
              </a:ext>
            </a:extLst>
          </p:cNvPr>
          <p:cNvSpPr txBox="1"/>
          <p:nvPr/>
        </p:nvSpPr>
        <p:spPr>
          <a:xfrm>
            <a:off x="332037" y="223390"/>
            <a:ext cx="7885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highlight>
                  <a:srgbClr val="000000"/>
                </a:highlight>
                <a:uLnTx/>
                <a:uFillTx/>
                <a:latin typeface="Arial"/>
                <a:cs typeface="Arial"/>
                <a:sym typeface="Arial"/>
              </a:rPr>
              <a:t>Background</a:t>
            </a:r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C26ED26-DF36-571D-9DFC-D14FF7B011E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475839" y="4503793"/>
            <a:ext cx="1592675" cy="5118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154040-E4D9-E9F2-44D0-6AA3AEB1C1AA}"/>
              </a:ext>
            </a:extLst>
          </p:cNvPr>
          <p:cNvSpPr txBox="1"/>
          <p:nvPr/>
        </p:nvSpPr>
        <p:spPr>
          <a:xfrm>
            <a:off x="9068514" y="601915"/>
            <a:ext cx="2683933" cy="196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400" b="1" u="sng" dirty="0">
                <a:solidFill>
                  <a:schemeClr val="tx1"/>
                </a:solidFill>
              </a:rPr>
              <a:t>Impact on Public Health Systems: </a:t>
            </a:r>
            <a:r>
              <a:rPr lang="en-US" sz="1400" dirty="0">
                <a:solidFill>
                  <a:schemeClr val="tx1"/>
                </a:solidFill>
              </a:rPr>
              <a:t>These crises strain public health systems, law enforcement, and social services, requiring urgent intervention (Ehlman, 2022).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F0683-E999-2312-B98A-E040AA4C7E42}"/>
              </a:ext>
            </a:extLst>
          </p:cNvPr>
          <p:cNvSpPr txBox="1"/>
          <p:nvPr/>
        </p:nvSpPr>
        <p:spPr>
          <a:xfrm>
            <a:off x="9304867" y="2655978"/>
            <a:ext cx="52886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 little is known about where these crisis overlap or are unique </a:t>
            </a:r>
          </a:p>
        </p:txBody>
      </p:sp>
      <p:sp>
        <p:nvSpPr>
          <p:cNvPr id="10" name="Google Shape;979;p162">
            <a:extLst>
              <a:ext uri="{FF2B5EF4-FFF2-40B4-BE49-F238E27FC236}">
                <a16:creationId xmlns:a16="http://schemas.microsoft.com/office/drawing/2014/main" id="{6EBEE689-97D3-24AA-2CA8-972C46C4CE86}"/>
              </a:ext>
            </a:extLst>
          </p:cNvPr>
          <p:cNvSpPr txBox="1">
            <a:spLocks/>
          </p:cNvSpPr>
          <p:nvPr/>
        </p:nvSpPr>
        <p:spPr>
          <a:xfrm>
            <a:off x="833284" y="1483491"/>
            <a:ext cx="7853517" cy="1256717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Social, economic, and environmental factors impact risk of suicide/homicide/overdose, with socioeconomic disadvantage and access to resources key (Chichester et al., 2020; Sampson, 2003)</a:t>
            </a:r>
          </a:p>
        </p:txBody>
      </p:sp>
      <p:sp>
        <p:nvSpPr>
          <p:cNvPr id="14" name="Google Shape;979;p162">
            <a:extLst>
              <a:ext uri="{FF2B5EF4-FFF2-40B4-BE49-F238E27FC236}">
                <a16:creationId xmlns:a16="http://schemas.microsoft.com/office/drawing/2014/main" id="{C68C4F16-B212-2770-CE31-678A293424AB}"/>
              </a:ext>
            </a:extLst>
          </p:cNvPr>
          <p:cNvSpPr txBox="1">
            <a:spLocks/>
          </p:cNvSpPr>
          <p:nvPr/>
        </p:nvSpPr>
        <p:spPr>
          <a:xfrm>
            <a:off x="491066" y="2483065"/>
            <a:ext cx="8195734" cy="1324364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2000" b="1" dirty="0">
                <a:solidFill>
                  <a:schemeClr val="bg1"/>
                </a:solidFill>
              </a:rPr>
              <a:t>Study aims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endParaRPr lang="en-US" sz="2000" b="1" dirty="0">
              <a:solidFill>
                <a:schemeClr val="bg1"/>
              </a:solidFill>
            </a:endParaRPr>
          </a:p>
          <a:p>
            <a:pPr marL="127000">
              <a:buClr>
                <a:schemeClr val="bg1"/>
              </a:buClr>
              <a:buSzPts val="1600"/>
            </a:pPr>
            <a:endParaRPr lang="en-US" dirty="0"/>
          </a:p>
        </p:txBody>
      </p:sp>
      <p:sp>
        <p:nvSpPr>
          <p:cNvPr id="15" name="Google Shape;979;p162">
            <a:extLst>
              <a:ext uri="{FF2B5EF4-FFF2-40B4-BE49-F238E27FC236}">
                <a16:creationId xmlns:a16="http://schemas.microsoft.com/office/drawing/2014/main" id="{E5C195BF-3AB9-01AE-F4ED-4BBA68FBED36}"/>
              </a:ext>
            </a:extLst>
          </p:cNvPr>
          <p:cNvSpPr txBox="1">
            <a:spLocks/>
          </p:cNvSpPr>
          <p:nvPr/>
        </p:nvSpPr>
        <p:spPr>
          <a:xfrm>
            <a:off x="833282" y="2905896"/>
            <a:ext cx="7853517" cy="1919211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Identify suicide, homicide, and overdose hotspots in Arizona, 2020-2023</a:t>
            </a:r>
          </a:p>
          <a:p>
            <a:pPr marL="457200" indent="-330200">
              <a:lnSpc>
                <a:spcPct val="110000"/>
              </a:lnSpc>
              <a:buClr>
                <a:schemeClr val="bg1"/>
              </a:buClr>
              <a:buSzPts val="1600"/>
              <a:buFont typeface="Arial"/>
              <a:buChar char="●"/>
            </a:pPr>
            <a:r>
              <a:rPr lang="en-US" sz="1800" dirty="0">
                <a:solidFill>
                  <a:schemeClr val="bg1"/>
                </a:solidFill>
              </a:rPr>
              <a:t>Examine relationship between counts of deaths within regions and several socio-structural predictors</a:t>
            </a:r>
          </a:p>
        </p:txBody>
      </p:sp>
    </p:spTree>
    <p:extLst>
      <p:ext uri="{BB962C8B-B14F-4D97-AF65-F5344CB8AC3E}">
        <p14:creationId xmlns:p14="http://schemas.microsoft.com/office/powerpoint/2010/main" val="463702847"/>
      </p:ext>
    </p:extLst>
  </p:cSld>
  <p:clrMapOvr>
    <a:masterClrMapping/>
  </p:clrMapOvr>
</p:sld>
</file>

<file path=ppt/theme/theme1.xml><?xml version="1.0" encoding="utf-8"?>
<a:theme xmlns:a="http://schemas.openxmlformats.org/drawingml/2006/main" name="2025 Official ASU Template Master (from Enterprise Brand Strategy and Management)">
  <a:themeElements>
    <a:clrScheme name="Simple Light">
      <a:dk1>
        <a:srgbClr val="191919"/>
      </a:dk1>
      <a:lt1>
        <a:srgbClr val="FFFFFF"/>
      </a:lt1>
      <a:dk2>
        <a:srgbClr val="747474"/>
      </a:dk2>
      <a:lt2>
        <a:srgbClr val="E8E8E8"/>
      </a:lt2>
      <a:accent1>
        <a:srgbClr val="FFC627"/>
      </a:accent1>
      <a:accent2>
        <a:srgbClr val="8C1D40"/>
      </a:accent2>
      <a:accent3>
        <a:srgbClr val="78BE20"/>
      </a:accent3>
      <a:accent4>
        <a:srgbClr val="FF7F32"/>
      </a:accent4>
      <a:accent5>
        <a:srgbClr val="00A3E0"/>
      </a:accent5>
      <a:accent6>
        <a:srgbClr val="CC2F2F"/>
      </a:accent6>
      <a:hlink>
        <a:srgbClr val="8C1D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13269</TotalTime>
  <Words>2352</Words>
  <Application>Microsoft Office PowerPoint</Application>
  <PresentationFormat>On-screen Show (16:9)</PresentationFormat>
  <Paragraphs>439</Paragraphs>
  <Slides>34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Cambria Math</vt:lpstr>
      <vt:lpstr>Wingdings</vt:lpstr>
      <vt:lpstr>2025 Official ASU Template Master (from Enterprise Brand Strategy and Management)</vt:lpstr>
      <vt:lpstr>Identifying and explaining suicide, homicide, and overdose hotspots in Arizona  Plus, an AZ-VDRS dashboard presentation </vt:lpstr>
      <vt:lpstr>Research project team</vt:lpstr>
      <vt:lpstr>Introduction to AZ-VDRS, AZ-SUDORS</vt:lpstr>
      <vt:lpstr>Presentation 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Closing slide</vt:lpstr>
      <vt:lpstr>PowerPoint Presentation</vt:lpstr>
      <vt:lpstr>PowerPoint Presentation</vt:lpstr>
      <vt:lpstr>PowerPoint Presentation</vt:lpstr>
      <vt:lpstr>Extra materials</vt:lpstr>
      <vt:lpstr>Extra materials</vt:lpstr>
      <vt:lpstr>Extra materials</vt:lpstr>
      <vt:lpstr>Extra materials</vt:lpstr>
      <vt:lpstr>Extra materials</vt:lpstr>
      <vt:lpstr>Extra materials</vt:lpstr>
      <vt:lpstr>Extra materials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Jordan Batchelor</cp:lastModifiedBy>
  <cp:revision>16</cp:revision>
  <dcterms:modified xsi:type="dcterms:W3CDTF">2025-04-02T20:53:21Z</dcterms:modified>
</cp:coreProperties>
</file>