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4386263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92338" indent="-1530350" algn="l" defTabSz="4386263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86263" indent="-3062288" algn="l" defTabSz="4386263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581775" indent="-4594225" algn="l" defTabSz="4386263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774113" indent="-6126163" algn="l" defTabSz="4386263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D40"/>
    <a:srgbClr val="800000"/>
    <a:srgbClr val="FFC627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69D30-DFFA-430A-845D-65DDCFFE9E95}" v="179" dt="2025-11-06T18:59:58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452" y="-148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Cox" userId="a039d0d5-35ee-4e6d-a8ee-c6acaea6369a" providerId="ADAL" clId="{7B42922F-6D1F-4222-AA71-7539632800F3}"/>
    <pc:docChg chg="modSld">
      <pc:chgData name="Taylor Cox" userId="a039d0d5-35ee-4e6d-a8ee-c6acaea6369a" providerId="ADAL" clId="{7B42922F-6D1F-4222-AA71-7539632800F3}" dt="2025-10-30T18:18:00.090" v="10" actId="14100"/>
      <pc:docMkLst>
        <pc:docMk/>
      </pc:docMkLst>
      <pc:sldChg chg="addSp delSp modSp mod">
        <pc:chgData name="Taylor Cox" userId="a039d0d5-35ee-4e6d-a8ee-c6acaea6369a" providerId="ADAL" clId="{7B42922F-6D1F-4222-AA71-7539632800F3}" dt="2025-10-30T18:18:00.090" v="10" actId="14100"/>
        <pc:sldMkLst>
          <pc:docMk/>
          <pc:sldMk cId="0" sldId="256"/>
        </pc:sldMkLst>
        <pc:picChg chg="add mod">
          <ac:chgData name="Taylor Cox" userId="a039d0d5-35ee-4e6d-a8ee-c6acaea6369a" providerId="ADAL" clId="{7B42922F-6D1F-4222-AA71-7539632800F3}" dt="2025-10-30T18:18:00.090" v="10" actId="14100"/>
          <ac:picMkLst>
            <pc:docMk/>
            <pc:sldMk cId="0" sldId="256"/>
            <ac:picMk id="6" creationId="{693FAA5C-EF94-55C2-0F5C-162AD86E490A}"/>
          </ac:picMkLst>
        </pc:picChg>
      </pc:sldChg>
    </pc:docChg>
  </pc:docChgLst>
  <pc:docChgLst>
    <pc:chgData name="Taylor Cox" userId="a039d0d5-35ee-4e6d-a8ee-c6acaea6369a" providerId="ADAL" clId="{23E93EBC-D39E-4399-8BE5-F57A8FD485FA}"/>
    <pc:docChg chg="undo redo custSel mod modSld">
      <pc:chgData name="Taylor Cox" userId="a039d0d5-35ee-4e6d-a8ee-c6acaea6369a" providerId="ADAL" clId="{23E93EBC-D39E-4399-8BE5-F57A8FD485FA}" dt="2025-11-06T19:02:10.797" v="1982" actId="20577"/>
      <pc:docMkLst>
        <pc:docMk/>
      </pc:docMkLst>
      <pc:sldChg chg="addSp delSp modSp mod setBg">
        <pc:chgData name="Taylor Cox" userId="a039d0d5-35ee-4e6d-a8ee-c6acaea6369a" providerId="ADAL" clId="{23E93EBC-D39E-4399-8BE5-F57A8FD485FA}" dt="2025-11-06T19:02:10.797" v="1982" actId="20577"/>
        <pc:sldMkLst>
          <pc:docMk/>
          <pc:sldMk cId="0" sldId="256"/>
        </pc:sldMkLst>
        <pc:spChg chg="mod">
          <ac:chgData name="Taylor Cox" userId="a039d0d5-35ee-4e6d-a8ee-c6acaea6369a" providerId="ADAL" clId="{23E93EBC-D39E-4399-8BE5-F57A8FD485FA}" dt="2025-11-06T18:29:48.783" v="1793" actId="1076"/>
          <ac:spMkLst>
            <pc:docMk/>
            <pc:sldMk cId="0" sldId="256"/>
            <ac:spMk id="2" creationId="{2EF9FA80-96D7-FF85-A3D5-90C8772F4A93}"/>
          </ac:spMkLst>
        </pc:spChg>
        <pc:spChg chg="mod">
          <ac:chgData name="Taylor Cox" userId="a039d0d5-35ee-4e6d-a8ee-c6acaea6369a" providerId="ADAL" clId="{23E93EBC-D39E-4399-8BE5-F57A8FD485FA}" dt="2025-11-06T16:00:08.240" v="1195" actId="1076"/>
          <ac:spMkLst>
            <pc:docMk/>
            <pc:sldMk cId="0" sldId="256"/>
            <ac:spMk id="4" creationId="{A8AAC07F-5D53-2AA4-C554-D686F61CE450}"/>
          </ac:spMkLst>
        </pc:spChg>
        <pc:spChg chg="mod">
          <ac:chgData name="Taylor Cox" userId="a039d0d5-35ee-4e6d-a8ee-c6acaea6369a" providerId="ADAL" clId="{23E93EBC-D39E-4399-8BE5-F57A8FD485FA}" dt="2025-11-06T16:00:17.540" v="1197" actId="1076"/>
          <ac:spMkLst>
            <pc:docMk/>
            <pc:sldMk cId="0" sldId="256"/>
            <ac:spMk id="5" creationId="{96AD8A71-0281-193E-F71F-FDCC8F919268}"/>
          </ac:spMkLst>
        </pc:spChg>
        <pc:spChg chg="mod">
          <ac:chgData name="Taylor Cox" userId="a039d0d5-35ee-4e6d-a8ee-c6acaea6369a" providerId="ADAL" clId="{23E93EBC-D39E-4399-8BE5-F57A8FD485FA}" dt="2025-11-06T19:02:10.797" v="1982" actId="20577"/>
          <ac:spMkLst>
            <pc:docMk/>
            <pc:sldMk cId="0" sldId="256"/>
            <ac:spMk id="16" creationId="{E1AAF3DF-3932-3397-FCE5-9EBA79096EC1}"/>
          </ac:spMkLst>
        </pc:spChg>
        <pc:spChg chg="mod">
          <ac:chgData name="Taylor Cox" userId="a039d0d5-35ee-4e6d-a8ee-c6acaea6369a" providerId="ADAL" clId="{23E93EBC-D39E-4399-8BE5-F57A8FD485FA}" dt="2025-11-06T17:05:05.772" v="1666" actId="1076"/>
          <ac:spMkLst>
            <pc:docMk/>
            <pc:sldMk cId="0" sldId="256"/>
            <ac:spMk id="17" creationId="{9D5C87B4-535C-B29A-5157-B223632ABEE3}"/>
          </ac:spMkLst>
        </pc:spChg>
        <pc:spChg chg="mod">
          <ac:chgData name="Taylor Cox" userId="a039d0d5-35ee-4e6d-a8ee-c6acaea6369a" providerId="ADAL" clId="{23E93EBC-D39E-4399-8BE5-F57A8FD485FA}" dt="2025-11-06T16:00:35.872" v="1200" actId="1076"/>
          <ac:spMkLst>
            <pc:docMk/>
            <pc:sldMk cId="0" sldId="256"/>
            <ac:spMk id="19" creationId="{B3C4894E-6C6F-E42D-A7E4-96ED8EABE5C4}"/>
          </ac:spMkLst>
        </pc:spChg>
        <pc:spChg chg="mod">
          <ac:chgData name="Taylor Cox" userId="a039d0d5-35ee-4e6d-a8ee-c6acaea6369a" providerId="ADAL" clId="{23E93EBC-D39E-4399-8BE5-F57A8FD485FA}" dt="2025-11-06T16:22:21.458" v="1571" actId="20577"/>
          <ac:spMkLst>
            <pc:docMk/>
            <pc:sldMk cId="0" sldId="256"/>
            <ac:spMk id="20" creationId="{BDF2B3B7-A6BC-14D7-29A1-E1E7A97EA126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22" creationId="{19033B3E-4EC0-26D0-7EA7-707360D50E0F}"/>
          </ac:spMkLst>
        </pc:spChg>
        <pc:spChg chg="add mod">
          <ac:chgData name="Taylor Cox" userId="a039d0d5-35ee-4e6d-a8ee-c6acaea6369a" providerId="ADAL" clId="{23E93EBC-D39E-4399-8BE5-F57A8FD485FA}" dt="2025-11-06T16:00:26.153" v="1199" actId="1076"/>
          <ac:spMkLst>
            <pc:docMk/>
            <pc:sldMk cId="0" sldId="256"/>
            <ac:spMk id="29" creationId="{26B2ABCB-5639-6618-D457-0366EF860039}"/>
          </ac:spMkLst>
        </pc:spChg>
        <pc:spChg chg="add mod">
          <ac:chgData name="Taylor Cox" userId="a039d0d5-35ee-4e6d-a8ee-c6acaea6369a" providerId="ADAL" clId="{23E93EBC-D39E-4399-8BE5-F57A8FD485FA}" dt="2025-11-06T18:29:57.098" v="1795" actId="1076"/>
          <ac:spMkLst>
            <pc:docMk/>
            <pc:sldMk cId="0" sldId="256"/>
            <ac:spMk id="30" creationId="{95D1805B-A288-E19C-5F3D-B6F53AE44DA4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42" creationId="{5B47F108-C47E-4F75-45FB-8980463C6621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45" creationId="{9F3E7025-2BA5-2995-46EE-2463113E7CCE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52" creationId="{24BAD73F-5B89-7C66-E161-9AF96E4EDFEE}"/>
          </ac:spMkLst>
        </pc:spChg>
        <pc:spChg chg="mod">
          <ac:chgData name="Taylor Cox" userId="a039d0d5-35ee-4e6d-a8ee-c6acaea6369a" providerId="ADAL" clId="{23E93EBC-D39E-4399-8BE5-F57A8FD485FA}" dt="2025-11-06T16:00:05.285" v="1194" actId="14100"/>
          <ac:spMkLst>
            <pc:docMk/>
            <pc:sldMk cId="0" sldId="256"/>
            <ac:spMk id="2053" creationId="{94A31844-3718-FB22-7B0A-E3CE9318D79D}"/>
          </ac:spMkLst>
        </pc:spChg>
        <pc:spChg chg="mod">
          <ac:chgData name="Taylor Cox" userId="a039d0d5-35ee-4e6d-a8ee-c6acaea6369a" providerId="ADAL" clId="{23E93EBC-D39E-4399-8BE5-F57A8FD485FA}" dt="2025-11-06T14:36:39.075" v="324" actId="255"/>
          <ac:spMkLst>
            <pc:docMk/>
            <pc:sldMk cId="0" sldId="256"/>
            <ac:spMk id="2054" creationId="{C5B28B95-A673-3277-9417-D3B29F02FC2C}"/>
          </ac:spMkLst>
        </pc:spChg>
        <pc:spChg chg="mod">
          <ac:chgData name="Taylor Cox" userId="a039d0d5-35ee-4e6d-a8ee-c6acaea6369a" providerId="ADAL" clId="{23E93EBC-D39E-4399-8BE5-F57A8FD485FA}" dt="2025-11-06T18:30:33.546" v="1800" actId="1076"/>
          <ac:spMkLst>
            <pc:docMk/>
            <pc:sldMk cId="0" sldId="256"/>
            <ac:spMk id="2059" creationId="{40FD001C-9B91-C9F9-355C-39090C7CF026}"/>
          </ac:spMkLst>
        </pc:spChg>
        <pc:spChg chg="mod">
          <ac:chgData name="Taylor Cox" userId="a039d0d5-35ee-4e6d-a8ee-c6acaea6369a" providerId="ADAL" clId="{23E93EBC-D39E-4399-8BE5-F57A8FD485FA}" dt="2025-11-06T18:30:09.198" v="1797" actId="1076"/>
          <ac:spMkLst>
            <pc:docMk/>
            <pc:sldMk cId="0" sldId="256"/>
            <ac:spMk id="2061" creationId="{743A85AC-FEE1-93D2-2068-C317AFBB1E1F}"/>
          </ac:spMkLst>
        </pc:spChg>
        <pc:spChg chg="mod">
          <ac:chgData name="Taylor Cox" userId="a039d0d5-35ee-4e6d-a8ee-c6acaea6369a" providerId="ADAL" clId="{23E93EBC-D39E-4399-8BE5-F57A8FD485FA}" dt="2025-11-06T18:59:36.127" v="1936" actId="1076"/>
          <ac:spMkLst>
            <pc:docMk/>
            <pc:sldMk cId="0" sldId="256"/>
            <ac:spMk id="2067" creationId="{AE8C0869-D686-6696-A731-4CC862BD4962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2097" creationId="{A40AEE9A-798E-040F-C352-147D5A0DBAC1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2499" creationId="{AD710725-1F0E-17C9-4EE5-82F24D31EFB6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2502" creationId="{6C5FA34E-0C58-3E4E-DFF0-A45A5DFF992A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2510" creationId="{7DCBB699-A338-88FE-6174-B65CC83E61DA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2591" creationId="{6524C1B0-3716-8747-1E10-A3E5BC533C0E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2623" creationId="{1179287D-561A-1BA6-B9E5-797ACFBFC06E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2690" creationId="{5956142F-37DE-E9D5-D9D6-F3D565876A65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2713" creationId="{45B210F9-976D-9722-113A-4D0337319FE5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2731" creationId="{04C7CC08-5E42-09BA-AF26-E76CE4C68203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2746" creationId="{46515711-5E55-3BFB-039B-D0FF56C71E1B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2779" creationId="{D3704AF7-48C1-2473-A507-A28B43E4DF36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2785" creationId="{B69C0FF5-D37C-0C85-CBC7-63DBA99D6608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2881" creationId="{9D1656C8-10CF-9274-3C4E-5A6C1A262203}"/>
          </ac:spMkLst>
        </pc:spChg>
        <pc:spChg chg="mod">
          <ac:chgData name="Taylor Cox" userId="a039d0d5-35ee-4e6d-a8ee-c6acaea6369a" providerId="ADAL" clId="{23E93EBC-D39E-4399-8BE5-F57A8FD485FA}" dt="2025-11-06T17:09:30.465" v="1715" actId="255"/>
          <ac:spMkLst>
            <pc:docMk/>
            <pc:sldMk cId="0" sldId="256"/>
            <ac:spMk id="2886" creationId="{E4DEF4C5-9449-A6B0-1494-90DFFDD8C5C4}"/>
          </ac:spMkLst>
        </pc:spChg>
        <pc:spChg chg="mod">
          <ac:chgData name="Taylor Cox" userId="a039d0d5-35ee-4e6d-a8ee-c6acaea6369a" providerId="ADAL" clId="{23E93EBC-D39E-4399-8BE5-F57A8FD485FA}" dt="2025-11-06T17:09:36.116" v="1716" actId="255"/>
          <ac:spMkLst>
            <pc:docMk/>
            <pc:sldMk cId="0" sldId="256"/>
            <ac:spMk id="2888" creationId="{1BB4B554-649A-869F-21D3-E15DF10F9B69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2892" creationId="{B394704E-9DE7-D386-48B3-5B753E08AB44}"/>
          </ac:spMkLst>
        </pc:spChg>
        <pc:spChg chg="mod">
          <ac:chgData name="Taylor Cox" userId="a039d0d5-35ee-4e6d-a8ee-c6acaea6369a" providerId="ADAL" clId="{23E93EBC-D39E-4399-8BE5-F57A8FD485FA}" dt="2025-11-06T18:16:50.375" v="1751" actId="20577"/>
          <ac:spMkLst>
            <pc:docMk/>
            <pc:sldMk cId="0" sldId="256"/>
            <ac:spMk id="2893" creationId="{638527BD-2ECE-DB61-7E0C-806E5DD5594B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2896" creationId="{A40155A3-5279-9B87-88D4-B3359D125BAB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2911" creationId="{614CAB0B-19A8-6225-4757-EE9A0A0267E2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2958" creationId="{9562337E-5B9C-05C3-6E40-B9753CFCB6B1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2967" creationId="{902F42AF-1B46-B32A-7468-31C525DB99E7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036" creationId="{3975DD9B-5D4B-04A2-3255-5D500164FE7F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058" creationId="{A50D585D-9006-7E3B-9F42-C2D3BCADBE4B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063" creationId="{AF326EAF-9181-A7B6-9922-44CBCD08B68E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088" creationId="{800EE0A8-7215-D592-792D-DD28734EE5D3}"/>
          </ac:spMkLst>
        </pc:spChg>
        <pc:spChg chg="mod">
          <ac:chgData name="Taylor Cox" userId="a039d0d5-35ee-4e6d-a8ee-c6acaea6369a" providerId="ADAL" clId="{23E93EBC-D39E-4399-8BE5-F57A8FD485FA}" dt="2025-11-06T17:07:35.466" v="1698" actId="2711"/>
          <ac:spMkLst>
            <pc:docMk/>
            <pc:sldMk cId="0" sldId="256"/>
            <ac:spMk id="3112" creationId="{BF6BED26-01EE-31BD-195E-337040B29048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122" creationId="{38350BCC-566A-D307-65D3-03F10CBD7814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135" creationId="{6E37A263-F88C-EC12-613C-F50FF6A337DD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164" creationId="{3D38C272-252B-7C4D-2107-2FE1DE465F61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174" creationId="{D3974998-D8E3-F5D4-76B8-5C9494914DCB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189" creationId="{B8A521FB-C032-54FF-68E7-D30AB1573C8A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217" creationId="{A5C137DE-D711-D03A-E876-07EBF6C38FE8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225" creationId="{B05AEC27-1D2F-D581-310A-FE3014A97AAF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234" creationId="{4D366FCA-8D87-8CD1-132C-28E1F37C3E9D}"/>
          </ac:spMkLst>
        </pc:spChg>
        <pc:spChg chg="mod">
          <ac:chgData name="Taylor Cox" userId="a039d0d5-35ee-4e6d-a8ee-c6acaea6369a" providerId="ADAL" clId="{23E93EBC-D39E-4399-8BE5-F57A8FD485FA}" dt="2025-11-06T17:10:41.337" v="1727" actId="1076"/>
          <ac:spMkLst>
            <pc:docMk/>
            <pc:sldMk cId="0" sldId="256"/>
            <ac:spMk id="3246" creationId="{306EC24A-59C3-4BC3-B5E4-B93CFB8180D3}"/>
          </ac:spMkLst>
        </pc:spChg>
        <pc:spChg chg="mod">
          <ac:chgData name="Taylor Cox" userId="a039d0d5-35ee-4e6d-a8ee-c6acaea6369a" providerId="ADAL" clId="{23E93EBC-D39E-4399-8BE5-F57A8FD485FA}" dt="2025-11-06T18:21:07.982" v="1761" actId="1076"/>
          <ac:spMkLst>
            <pc:docMk/>
            <pc:sldMk cId="0" sldId="256"/>
            <ac:spMk id="3272" creationId="{BF0D4417-7695-EF02-A4F6-9D4E8BBA1A2A}"/>
          </ac:spMkLst>
        </pc:spChg>
        <pc:spChg chg="mod">
          <ac:chgData name="Taylor Cox" userId="a039d0d5-35ee-4e6d-a8ee-c6acaea6369a" providerId="ADAL" clId="{23E93EBC-D39E-4399-8BE5-F57A8FD485FA}" dt="2025-11-06T15:57:58.108" v="1177" actId="1076"/>
          <ac:spMkLst>
            <pc:docMk/>
            <pc:sldMk cId="0" sldId="256"/>
            <ac:spMk id="3312" creationId="{1EF472F6-0014-7ECF-454C-B3E3BD5CE8BA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3358" creationId="{9586EE58-C09F-6604-0F5C-E21B443408C6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3366" creationId="{9DF104F0-2A89-E4BC-8A58-2E09B01F674D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3427" creationId="{0B4BC7F9-53FC-59A2-A07B-AFAB6C8A9520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3477" creationId="{F3A98F53-17EB-59CA-5374-21D078CE1455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3493" creationId="{3CEA366F-3A72-E694-0E7D-FE7175E6D72C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3529" creationId="{7F6523C1-D89B-5CDF-D697-CC72E9F08A30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3576" creationId="{08513BDD-C548-1C75-8FB0-F78594F2E835}"/>
          </ac:spMkLst>
        </pc:spChg>
        <pc:spChg chg="mod">
          <ac:chgData name="Taylor Cox" userId="a039d0d5-35ee-4e6d-a8ee-c6acaea6369a" providerId="ADAL" clId="{23E93EBC-D39E-4399-8BE5-F57A8FD485FA}" dt="2025-11-06T18:25:09.231" v="1780" actId="1076"/>
          <ac:spMkLst>
            <pc:docMk/>
            <pc:sldMk cId="0" sldId="256"/>
            <ac:spMk id="3594" creationId="{4D8C25E9-11E1-CEDC-C90E-F4B88F79C906}"/>
          </ac:spMkLst>
        </pc:spChg>
        <pc:spChg chg="mod">
          <ac:chgData name="Taylor Cox" userId="a039d0d5-35ee-4e6d-a8ee-c6acaea6369a" providerId="ADAL" clId="{23E93EBC-D39E-4399-8BE5-F57A8FD485FA}" dt="2025-11-06T18:24:41.919" v="1774" actId="338"/>
          <ac:spMkLst>
            <pc:docMk/>
            <pc:sldMk cId="0" sldId="256"/>
            <ac:spMk id="3604" creationId="{479FCE77-CB6B-6974-2FBE-8BA964F836AF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3752" creationId="{3E3BA7DF-541C-B6DF-A7B1-27B353E5762B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3815" creationId="{220D1ACD-56ED-0421-E223-21AD49CF7F06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3833" creationId="{B8FCD903-3255-6486-FB48-EDAE874D4128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3840" creationId="{AB7BCB60-331C-917C-F49D-186365790E99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3843" creationId="{A8FE5CD9-CEAF-F37D-6D6A-06EFBBB15FAE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3898" creationId="{346F9AE4-9E83-594C-6571-51328359CF5D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3935" creationId="{45F7CAEF-8199-E7FB-2562-8BDD1D28C4E9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3960" creationId="{38543D52-0199-F606-571E-3D9BE3EFFD57}"/>
          </ac:spMkLst>
        </pc:spChg>
        <pc:spChg chg="mod">
          <ac:chgData name="Taylor Cox" userId="a039d0d5-35ee-4e6d-a8ee-c6acaea6369a" providerId="ADAL" clId="{23E93EBC-D39E-4399-8BE5-F57A8FD485FA}" dt="2025-11-06T18:29:09.314" v="1788" actId="338"/>
          <ac:spMkLst>
            <pc:docMk/>
            <pc:sldMk cId="0" sldId="256"/>
            <ac:spMk id="3968" creationId="{712298BA-DC9C-56CC-E604-5E98DFFB6F7D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4003" creationId="{1F982438-2F62-17B6-FBE7-02956B7D6736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4059" creationId="{F58F0454-EB97-2688-A671-9E8CCC87BF52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4110" creationId="{54747896-F23F-C048-590E-9604DA6E95BE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4137" creationId="{D06852E1-176F-1DD1-0105-18C941FF4E5B}"/>
          </ac:spMkLst>
        </pc:spChg>
        <pc:spChg chg="mod">
          <ac:chgData name="Taylor Cox" userId="a039d0d5-35ee-4e6d-a8ee-c6acaea6369a" providerId="ADAL" clId="{23E93EBC-D39E-4399-8BE5-F57A8FD485FA}" dt="2025-11-06T18:29:41.088" v="1792" actId="1076"/>
          <ac:spMkLst>
            <pc:docMk/>
            <pc:sldMk cId="0" sldId="256"/>
            <ac:spMk id="4145" creationId="{5310B5A5-A95D-14F2-9981-711A474A11CD}"/>
          </ac:spMkLst>
        </pc:spChg>
        <pc:grpChg chg="del">
          <ac:chgData name="Taylor Cox" userId="a039d0d5-35ee-4e6d-a8ee-c6acaea6369a" providerId="ADAL" clId="{23E93EBC-D39E-4399-8BE5-F57A8FD485FA}" dt="2025-11-06T18:28:51.237" v="1783" actId="478"/>
          <ac:grpSpMkLst>
            <pc:docMk/>
            <pc:sldMk cId="0" sldId="256"/>
            <ac:grpSpMk id="7" creationId="{3593F6AC-4760-FE22-0192-E5A939BC9F10}"/>
          </ac:grpSpMkLst>
        </pc:grpChg>
        <pc:grpChg chg="add del mod">
          <ac:chgData name="Taylor Cox" userId="a039d0d5-35ee-4e6d-a8ee-c6acaea6369a" providerId="ADAL" clId="{23E93EBC-D39E-4399-8BE5-F57A8FD485FA}" dt="2025-11-06T18:23:39.594" v="1762" actId="478"/>
          <ac:grpSpMkLst>
            <pc:docMk/>
            <pc:sldMk cId="0" sldId="256"/>
            <ac:grpSpMk id="2818" creationId="{9DB5B253-D0B2-5C61-27DE-3415984D0EC9}"/>
          </ac:grpSpMkLst>
        </pc:grpChg>
        <pc:graphicFrameChg chg="add mod">
          <ac:chgData name="Taylor Cox" userId="a039d0d5-35ee-4e6d-a8ee-c6acaea6369a" providerId="ADAL" clId="{23E93EBC-D39E-4399-8BE5-F57A8FD485FA}" dt="2025-11-06T14:05:56.901" v="273"/>
          <ac:graphicFrameMkLst>
            <pc:docMk/>
            <pc:sldMk cId="0" sldId="256"/>
            <ac:graphicFrameMk id="3" creationId="{69FDB341-5126-4757-1D08-6A758CFD80AD}"/>
          </ac:graphicFrameMkLst>
        </pc:graphicFrameChg>
        <pc:graphicFrameChg chg="add del mod">
          <ac:chgData name="Taylor Cox" userId="a039d0d5-35ee-4e6d-a8ee-c6acaea6369a" providerId="ADAL" clId="{23E93EBC-D39E-4399-8BE5-F57A8FD485FA}" dt="2025-11-06T14:34:23.225" v="315" actId="478"/>
          <ac:graphicFrameMkLst>
            <pc:docMk/>
            <pc:sldMk cId="0" sldId="256"/>
            <ac:graphicFrameMk id="24" creationId="{BF71B5F9-9E8A-A708-BA05-B85E165C1EDC}"/>
          </ac:graphicFrameMkLst>
        </pc:graphicFrameChg>
        <pc:graphicFrameChg chg="add del mod">
          <ac:chgData name="Taylor Cox" userId="a039d0d5-35ee-4e6d-a8ee-c6acaea6369a" providerId="ADAL" clId="{23E93EBC-D39E-4399-8BE5-F57A8FD485FA}" dt="2025-11-06T16:06:45.080" v="1218" actId="478"/>
          <ac:graphicFrameMkLst>
            <pc:docMk/>
            <pc:sldMk cId="0" sldId="256"/>
            <ac:graphicFrameMk id="31" creationId="{1D01D0CC-D87A-3205-DE0D-5731F9A3E6DE}"/>
          </ac:graphicFrameMkLst>
        </pc:graphicFrameChg>
        <pc:graphicFrameChg chg="mod">
          <ac:chgData name="Taylor Cox" userId="a039d0d5-35ee-4e6d-a8ee-c6acaea6369a" providerId="ADAL" clId="{23E93EBC-D39E-4399-8BE5-F57A8FD485FA}" dt="2025-10-30T16:39:48.335" v="0"/>
          <ac:graphicFrameMkLst>
            <pc:docMk/>
            <pc:sldMk cId="0" sldId="256"/>
            <ac:graphicFrameMk id="38" creationId="{C985F8AB-239C-EEB7-7241-463775B8581C}"/>
          </ac:graphicFrameMkLst>
        </pc:graphicFrameChg>
        <pc:picChg chg="add mod">
          <ac:chgData name="Taylor Cox" userId="a039d0d5-35ee-4e6d-a8ee-c6acaea6369a" providerId="ADAL" clId="{23E93EBC-D39E-4399-8BE5-F57A8FD485FA}" dt="2025-11-06T17:07:01.262" v="1679" actId="14100"/>
          <ac:picMkLst>
            <pc:docMk/>
            <pc:sldMk cId="0" sldId="256"/>
            <ac:picMk id="3" creationId="{6AA7BDB9-2E7D-D002-B9D2-F98C5F67D1C5}"/>
          </ac:picMkLst>
        </pc:picChg>
        <pc:picChg chg="add mod">
          <ac:chgData name="Taylor Cox" userId="a039d0d5-35ee-4e6d-a8ee-c6acaea6369a" providerId="ADAL" clId="{23E93EBC-D39E-4399-8BE5-F57A8FD485FA}" dt="2025-11-06T18:24:33.520" v="1773" actId="14100"/>
          <ac:picMkLst>
            <pc:docMk/>
            <pc:sldMk cId="0" sldId="256"/>
            <ac:picMk id="3" creationId="{F3830614-15EC-F425-8CA9-3871EAD5C3DB}"/>
          </ac:picMkLst>
        </pc:picChg>
        <pc:picChg chg="mod">
          <ac:chgData name="Taylor Cox" userId="a039d0d5-35ee-4e6d-a8ee-c6acaea6369a" providerId="ADAL" clId="{23E93EBC-D39E-4399-8BE5-F57A8FD485FA}" dt="2025-11-06T18:59:28.607" v="1934" actId="1076"/>
          <ac:picMkLst>
            <pc:docMk/>
            <pc:sldMk cId="0" sldId="256"/>
            <ac:picMk id="6" creationId="{693FAA5C-EF94-55C2-0F5C-162AD86E490A}"/>
          </ac:picMkLst>
        </pc:picChg>
        <pc:picChg chg="add del mod">
          <ac:chgData name="Taylor Cox" userId="a039d0d5-35ee-4e6d-a8ee-c6acaea6369a" providerId="ADAL" clId="{23E93EBC-D39E-4399-8BE5-F57A8FD485FA}" dt="2025-11-06T14:07:40.607" v="280" actId="478"/>
          <ac:picMkLst>
            <pc:docMk/>
            <pc:sldMk cId="0" sldId="256"/>
            <ac:picMk id="7" creationId="{C840F6F5-B52E-14D2-1EF1-F03398BC8684}"/>
          </ac:picMkLst>
        </pc:picChg>
        <pc:picChg chg="add del mod">
          <ac:chgData name="Taylor Cox" userId="a039d0d5-35ee-4e6d-a8ee-c6acaea6369a" providerId="ADAL" clId="{23E93EBC-D39E-4399-8BE5-F57A8FD485FA}" dt="2025-11-06T17:07:29.449" v="1696" actId="14100"/>
          <ac:picMkLst>
            <pc:docMk/>
            <pc:sldMk cId="0" sldId="256"/>
            <ac:picMk id="7" creationId="{E8507EDC-8982-924A-A660-85B55C71883B}"/>
          </ac:picMkLst>
        </pc:picChg>
        <pc:picChg chg="add del mod">
          <ac:chgData name="Taylor Cox" userId="a039d0d5-35ee-4e6d-a8ee-c6acaea6369a" providerId="ADAL" clId="{23E93EBC-D39E-4399-8BE5-F57A8FD485FA}" dt="2025-11-06T14:23:06.521" v="306" actId="478"/>
          <ac:picMkLst>
            <pc:docMk/>
            <pc:sldMk cId="0" sldId="256"/>
            <ac:picMk id="8" creationId="{A254E53C-4DBE-A6B8-B647-B7817953A57C}"/>
          </ac:picMkLst>
        </pc:picChg>
        <pc:picChg chg="add mod">
          <ac:chgData name="Taylor Cox" userId="a039d0d5-35ee-4e6d-a8ee-c6acaea6369a" providerId="ADAL" clId="{23E93EBC-D39E-4399-8BE5-F57A8FD485FA}" dt="2025-11-06T16:01:26.366" v="1206" actId="14100"/>
          <ac:picMkLst>
            <pc:docMk/>
            <pc:sldMk cId="0" sldId="256"/>
            <ac:picMk id="9" creationId="{D36361BB-30F1-55FC-2F8A-0EE8AC458F55}"/>
          </ac:picMkLst>
        </pc:picChg>
        <pc:picChg chg="add del mod">
          <ac:chgData name="Taylor Cox" userId="a039d0d5-35ee-4e6d-a8ee-c6acaea6369a" providerId="ADAL" clId="{23E93EBC-D39E-4399-8BE5-F57A8FD485FA}" dt="2025-11-06T14:14:39.338" v="292" actId="478"/>
          <ac:picMkLst>
            <pc:docMk/>
            <pc:sldMk cId="0" sldId="256"/>
            <ac:picMk id="10" creationId="{CB240605-B835-D2E3-24CE-AEC07E151CCB}"/>
          </ac:picMkLst>
        </pc:picChg>
        <pc:picChg chg="add del mod">
          <ac:chgData name="Taylor Cox" userId="a039d0d5-35ee-4e6d-a8ee-c6acaea6369a" providerId="ADAL" clId="{23E93EBC-D39E-4399-8BE5-F57A8FD485FA}" dt="2025-11-06T16:13:20.795" v="1260" actId="478"/>
          <ac:picMkLst>
            <pc:docMk/>
            <pc:sldMk cId="0" sldId="256"/>
            <ac:picMk id="11" creationId="{C01D8BBD-5FE7-4DC3-AB57-D3097B80D983}"/>
          </ac:picMkLst>
        </pc:picChg>
        <pc:picChg chg="add del mod">
          <ac:chgData name="Taylor Cox" userId="a039d0d5-35ee-4e6d-a8ee-c6acaea6369a" providerId="ADAL" clId="{23E93EBC-D39E-4399-8BE5-F57A8FD485FA}" dt="2025-11-06T14:12:18.847" v="287" actId="478"/>
          <ac:picMkLst>
            <pc:docMk/>
            <pc:sldMk cId="0" sldId="256"/>
            <ac:picMk id="12" creationId="{A2F1C9E3-27A7-82E6-8A02-A06044764187}"/>
          </ac:picMkLst>
        </pc:picChg>
        <pc:picChg chg="add del mod">
          <ac:chgData name="Taylor Cox" userId="a039d0d5-35ee-4e6d-a8ee-c6acaea6369a" providerId="ADAL" clId="{23E93EBC-D39E-4399-8BE5-F57A8FD485FA}" dt="2025-11-06T14:17:17.755" v="297" actId="478"/>
          <ac:picMkLst>
            <pc:docMk/>
            <pc:sldMk cId="0" sldId="256"/>
            <ac:picMk id="13" creationId="{664C42B2-12D2-D420-6353-0F8ED0BCB0C8}"/>
          </ac:picMkLst>
        </pc:picChg>
        <pc:picChg chg="add del mod">
          <ac:chgData name="Taylor Cox" userId="a039d0d5-35ee-4e6d-a8ee-c6acaea6369a" providerId="ADAL" clId="{23E93EBC-D39E-4399-8BE5-F57A8FD485FA}" dt="2025-11-06T16:06:31.264" v="1216" actId="478"/>
          <ac:picMkLst>
            <pc:docMk/>
            <pc:sldMk cId="0" sldId="256"/>
            <ac:picMk id="14" creationId="{B25E9456-178C-CDAF-54C1-5DC10DD38370}"/>
          </ac:picMkLst>
        </pc:picChg>
        <pc:picChg chg="add del mod">
          <ac:chgData name="Taylor Cox" userId="a039d0d5-35ee-4e6d-a8ee-c6acaea6369a" providerId="ADAL" clId="{23E93EBC-D39E-4399-8BE5-F57A8FD485FA}" dt="2025-11-06T16:07:08.769" v="1222" actId="478"/>
          <ac:picMkLst>
            <pc:docMk/>
            <pc:sldMk cId="0" sldId="256"/>
            <ac:picMk id="15" creationId="{E0E74F35-F71E-0CBE-7E64-702DA9FA6B5A}"/>
          </ac:picMkLst>
        </pc:picChg>
        <pc:picChg chg="add del mod">
          <ac:chgData name="Taylor Cox" userId="a039d0d5-35ee-4e6d-a8ee-c6acaea6369a" providerId="ADAL" clId="{23E93EBC-D39E-4399-8BE5-F57A8FD485FA}" dt="2025-11-06T16:08:31.450" v="1237" actId="478"/>
          <ac:picMkLst>
            <pc:docMk/>
            <pc:sldMk cId="0" sldId="256"/>
            <ac:picMk id="18" creationId="{DF4FDAEF-2724-F4F5-B896-035019CD7CFB}"/>
          </ac:picMkLst>
        </pc:picChg>
        <pc:picChg chg="add del mod">
          <ac:chgData name="Taylor Cox" userId="a039d0d5-35ee-4e6d-a8ee-c6acaea6369a" providerId="ADAL" clId="{23E93EBC-D39E-4399-8BE5-F57A8FD485FA}" dt="2025-11-06T14:17:29.348" v="300" actId="478"/>
          <ac:picMkLst>
            <pc:docMk/>
            <pc:sldMk cId="0" sldId="256"/>
            <ac:picMk id="21" creationId="{BD479011-15E8-BBA8-067A-224570B68183}"/>
          </ac:picMkLst>
        </pc:picChg>
        <pc:picChg chg="add del mod">
          <ac:chgData name="Taylor Cox" userId="a039d0d5-35ee-4e6d-a8ee-c6acaea6369a" providerId="ADAL" clId="{23E93EBC-D39E-4399-8BE5-F57A8FD485FA}" dt="2025-11-06T14:05:53.748" v="271" actId="478"/>
          <ac:picMkLst>
            <pc:docMk/>
            <pc:sldMk cId="0" sldId="256"/>
            <ac:picMk id="23" creationId="{A6C0B379-EF40-BA33-86F1-F8E1BBA7F914}"/>
          </ac:picMkLst>
        </pc:picChg>
        <pc:picChg chg="add del mod">
          <ac:chgData name="Taylor Cox" userId="a039d0d5-35ee-4e6d-a8ee-c6acaea6369a" providerId="ADAL" clId="{23E93EBC-D39E-4399-8BE5-F57A8FD485FA}" dt="2025-11-06T16:07:47.881" v="1228" actId="478"/>
          <ac:picMkLst>
            <pc:docMk/>
            <pc:sldMk cId="0" sldId="256"/>
            <ac:picMk id="25" creationId="{2AB49CE3-B3C1-F7B2-6ACF-CADE23178BAC}"/>
          </ac:picMkLst>
        </pc:picChg>
        <pc:picChg chg="add del mod">
          <ac:chgData name="Taylor Cox" userId="a039d0d5-35ee-4e6d-a8ee-c6acaea6369a" providerId="ADAL" clId="{23E93EBC-D39E-4399-8BE5-F57A8FD485FA}" dt="2025-11-06T16:08:11.082" v="1233" actId="478"/>
          <ac:picMkLst>
            <pc:docMk/>
            <pc:sldMk cId="0" sldId="256"/>
            <ac:picMk id="26" creationId="{A9419C75-7444-671F-D3D9-3FECCDEB71E5}"/>
          </ac:picMkLst>
        </pc:picChg>
        <pc:picChg chg="add del mod">
          <ac:chgData name="Taylor Cox" userId="a039d0d5-35ee-4e6d-a8ee-c6acaea6369a" providerId="ADAL" clId="{23E93EBC-D39E-4399-8BE5-F57A8FD485FA}" dt="2025-11-06T14:34:20.867" v="313" actId="478"/>
          <ac:picMkLst>
            <pc:docMk/>
            <pc:sldMk cId="0" sldId="256"/>
            <ac:picMk id="27" creationId="{C324F52E-4FBE-2A7D-7824-237B9F6B9408}"/>
          </ac:picMkLst>
        </pc:picChg>
        <pc:picChg chg="add del mod">
          <ac:chgData name="Taylor Cox" userId="a039d0d5-35ee-4e6d-a8ee-c6acaea6369a" providerId="ADAL" clId="{23E93EBC-D39E-4399-8BE5-F57A8FD485FA}" dt="2025-11-06T14:34:44.262" v="319" actId="478"/>
          <ac:picMkLst>
            <pc:docMk/>
            <pc:sldMk cId="0" sldId="256"/>
            <ac:picMk id="28" creationId="{F92D5D9C-5C62-FC69-0A1B-1D03F853AC02}"/>
          </ac:picMkLst>
        </pc:picChg>
        <pc:picChg chg="add mod">
          <ac:chgData name="Taylor Cox" userId="a039d0d5-35ee-4e6d-a8ee-c6acaea6369a" providerId="ADAL" clId="{23E93EBC-D39E-4399-8BE5-F57A8FD485FA}" dt="2025-11-06T16:07:32.002" v="1227" actId="1076"/>
          <ac:picMkLst>
            <pc:docMk/>
            <pc:sldMk cId="0" sldId="256"/>
            <ac:picMk id="32" creationId="{A00B4C19-2161-C35C-A7D6-AB6FBB77BFF0}"/>
          </ac:picMkLst>
        </pc:picChg>
        <pc:picChg chg="add mod">
          <ac:chgData name="Taylor Cox" userId="a039d0d5-35ee-4e6d-a8ee-c6acaea6369a" providerId="ADAL" clId="{23E93EBC-D39E-4399-8BE5-F57A8FD485FA}" dt="2025-11-06T16:07:30.039" v="1226" actId="1076"/>
          <ac:picMkLst>
            <pc:docMk/>
            <pc:sldMk cId="0" sldId="256"/>
            <ac:picMk id="33" creationId="{EC37C34D-A81A-BD17-B766-D6EBDFA52552}"/>
          </ac:picMkLst>
        </pc:picChg>
        <pc:picChg chg="add mod">
          <ac:chgData name="Taylor Cox" userId="a039d0d5-35ee-4e6d-a8ee-c6acaea6369a" providerId="ADAL" clId="{23E93EBC-D39E-4399-8BE5-F57A8FD485FA}" dt="2025-11-06T16:10:19.546" v="1258" actId="14100"/>
          <ac:picMkLst>
            <pc:docMk/>
            <pc:sldMk cId="0" sldId="256"/>
            <ac:picMk id="34" creationId="{6E056178-176E-8913-CC2C-7AAFB28BC18E}"/>
          </ac:picMkLst>
        </pc:picChg>
        <pc:picChg chg="add mod">
          <ac:chgData name="Taylor Cox" userId="a039d0d5-35ee-4e6d-a8ee-c6acaea6369a" providerId="ADAL" clId="{23E93EBC-D39E-4399-8BE5-F57A8FD485FA}" dt="2025-11-06T16:10:00.895" v="1256" actId="14100"/>
          <ac:picMkLst>
            <pc:docMk/>
            <pc:sldMk cId="0" sldId="256"/>
            <ac:picMk id="35" creationId="{599B6DE9-7E57-46D8-74BF-54577E2347A5}"/>
          </ac:picMkLst>
        </pc:picChg>
        <pc:picChg chg="add mod">
          <ac:chgData name="Taylor Cox" userId="a039d0d5-35ee-4e6d-a8ee-c6acaea6369a" providerId="ADAL" clId="{23E93EBC-D39E-4399-8BE5-F57A8FD485FA}" dt="2025-11-06T16:10:09.370" v="1257" actId="1076"/>
          <ac:picMkLst>
            <pc:docMk/>
            <pc:sldMk cId="0" sldId="256"/>
            <ac:picMk id="36" creationId="{62E49218-F72A-0433-7F89-5839ED677889}"/>
          </ac:picMkLst>
        </pc:picChg>
        <pc:picChg chg="add mod">
          <ac:chgData name="Taylor Cox" userId="a039d0d5-35ee-4e6d-a8ee-c6acaea6369a" providerId="ADAL" clId="{23E93EBC-D39E-4399-8BE5-F57A8FD485FA}" dt="2025-11-06T18:59:26.648" v="1933" actId="14100"/>
          <ac:picMkLst>
            <pc:docMk/>
            <pc:sldMk cId="0" sldId="256"/>
            <ac:picMk id="37" creationId="{1B2043ED-761A-E1DC-C593-A7373B699FF7}"/>
          </ac:picMkLst>
        </pc:picChg>
        <pc:picChg chg="mod">
          <ac:chgData name="Taylor Cox" userId="a039d0d5-35ee-4e6d-a8ee-c6acaea6369a" providerId="ADAL" clId="{23E93EBC-D39E-4399-8BE5-F57A8FD485FA}" dt="2025-11-06T14:37:14.270" v="332" actId="1076"/>
          <ac:picMkLst>
            <pc:docMk/>
            <pc:sldMk cId="0" sldId="256"/>
            <ac:picMk id="2069" creationId="{C942BECC-4F57-2F7E-4CAD-B9AFC20788BE}"/>
          </ac:picMkLst>
        </pc:picChg>
        <pc:picChg chg="mod">
          <ac:chgData name="Taylor Cox" userId="a039d0d5-35ee-4e6d-a8ee-c6acaea6369a" providerId="ADAL" clId="{23E93EBC-D39E-4399-8BE5-F57A8FD485FA}" dt="2025-11-06T16:10:49.811" v="1259" actId="1076"/>
          <ac:picMkLst>
            <pc:docMk/>
            <pc:sldMk cId="0" sldId="256"/>
            <ac:picMk id="2070" creationId="{A4ADEC90-7ED0-0DC7-97F3-FB5B427F55F4}"/>
          </ac:picMkLst>
        </pc:picChg>
        <pc:picChg chg="add mod">
          <ac:chgData name="Taylor Cox" userId="a039d0d5-35ee-4e6d-a8ee-c6acaea6369a" providerId="ADAL" clId="{23E93EBC-D39E-4399-8BE5-F57A8FD485FA}" dt="2025-11-06T18:29:05.454" v="1787" actId="14100"/>
          <ac:picMkLst>
            <pc:docMk/>
            <pc:sldMk cId="0" sldId="256"/>
            <ac:picMk id="3665" creationId="{B4E9FB31-27E2-1881-207F-58ED907509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EE85A-79C6-43D4-B064-7184699C6E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14B1-EDAF-4015-A919-D5720F69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514B1-EDAF-4015-A919-D5720F69A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9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6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449A-D378-3617-198B-5423FC90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5770-A553-4289-B807-E821AEBD2D84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8232-11EE-78B8-E93F-1384A3CA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3DEA-2D93-8ED2-7002-B110B8D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9CFB-1FD1-4DC4-A519-64C4E4022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9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DD8A-5198-C158-EA8A-753573AC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535C-957A-4E34-9A7A-8DF0CEF5160A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CE185-F999-ECCE-1CCD-7B570244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AD0C-DE83-98CC-067B-9051C3B5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EB0E-D6D1-45FA-8133-EA53ACB16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99B1-8039-9592-BB6E-6F3143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DE0E-AC76-4AD6-B80B-BF05368F250D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C9BEA-7F2A-E8B1-5D89-518491E6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01C68-D4C0-08CB-160F-7076FD1B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765F-6355-4BE7-BB4C-0567A938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65B7-0D91-F321-1C99-C0A6E43D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E910-18F3-419C-AD6E-B74C6E694BD0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E55B6-552D-5BD6-1E22-4C135CC7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3DE0-CF9C-5AD7-D9FC-DB890A15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A1F0-2C8A-41C3-A785-BAF50C87D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66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82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9051">
                <a:solidFill>
                  <a:schemeClr val="tx1">
                    <a:tint val="75000"/>
                  </a:schemeClr>
                </a:solidFill>
              </a:defRPr>
            </a:lvl1pPr>
            <a:lvl2pPr marL="2078017" indent="0">
              <a:buNone/>
              <a:defRPr sz="8228">
                <a:solidFill>
                  <a:schemeClr val="tx1">
                    <a:tint val="75000"/>
                  </a:schemeClr>
                </a:solidFill>
              </a:defRPr>
            </a:lvl2pPr>
            <a:lvl3pPr marL="4156033" indent="0">
              <a:buNone/>
              <a:defRPr sz="7268">
                <a:solidFill>
                  <a:schemeClr val="tx1">
                    <a:tint val="75000"/>
                  </a:schemeClr>
                </a:solidFill>
              </a:defRPr>
            </a:lvl3pPr>
            <a:lvl4pPr marL="6234051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4pPr>
            <a:lvl5pPr marL="8312068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5pPr>
            <a:lvl6pPr marL="10390084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6pPr>
            <a:lvl7pPr marL="12468101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7pPr>
            <a:lvl8pPr marL="14546119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8pPr>
            <a:lvl9pPr marL="16624135" indent="0">
              <a:buNone/>
              <a:defRPr sz="6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7D02-5037-D060-D77C-1031583E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8778-6F39-46E0-A6DF-7BAF7BF90630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63EF-6947-77FF-9589-F1B9AB6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E4FF6-C221-D87D-4577-26095B9A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8C6A-89CF-4B2F-AF01-9689359EA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1"/>
            <a:ext cx="19385280" cy="21724623"/>
          </a:xfrm>
        </p:spPr>
        <p:txBody>
          <a:bodyPr/>
          <a:lstStyle>
            <a:lvl1pPr>
              <a:defRPr sz="12754"/>
            </a:lvl1pPr>
            <a:lvl2pPr>
              <a:defRPr sz="10971"/>
            </a:lvl2pPr>
            <a:lvl3pPr>
              <a:defRPr sz="9051"/>
            </a:lvl3pPr>
            <a:lvl4pPr>
              <a:defRPr sz="8228"/>
            </a:lvl4pPr>
            <a:lvl5pPr>
              <a:defRPr sz="8228"/>
            </a:lvl5pPr>
            <a:lvl6pPr>
              <a:defRPr sz="8228"/>
            </a:lvl6pPr>
            <a:lvl7pPr>
              <a:defRPr sz="8228"/>
            </a:lvl7pPr>
            <a:lvl8pPr>
              <a:defRPr sz="8228"/>
            </a:lvl8pPr>
            <a:lvl9pPr>
              <a:defRPr sz="82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1"/>
            <a:ext cx="19385280" cy="21724623"/>
          </a:xfrm>
        </p:spPr>
        <p:txBody>
          <a:bodyPr/>
          <a:lstStyle>
            <a:lvl1pPr>
              <a:defRPr sz="12754"/>
            </a:lvl1pPr>
            <a:lvl2pPr>
              <a:defRPr sz="10971"/>
            </a:lvl2pPr>
            <a:lvl3pPr>
              <a:defRPr sz="9051"/>
            </a:lvl3pPr>
            <a:lvl4pPr>
              <a:defRPr sz="8228"/>
            </a:lvl4pPr>
            <a:lvl5pPr>
              <a:defRPr sz="8228"/>
            </a:lvl5pPr>
            <a:lvl6pPr>
              <a:defRPr sz="8228"/>
            </a:lvl6pPr>
            <a:lvl7pPr>
              <a:defRPr sz="8228"/>
            </a:lvl7pPr>
            <a:lvl8pPr>
              <a:defRPr sz="8228"/>
            </a:lvl8pPr>
            <a:lvl9pPr>
              <a:defRPr sz="82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CD9A1-7791-C8AD-CD22-80CE9F50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8C7D-BE40-4687-B703-D602391534FE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9023A-A495-EF5E-896F-09978ED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A81DE5-A276-7B1F-60C2-D25DD82F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CE02-E16A-45D5-B527-C74F9D5EB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8"/>
          </a:xfrm>
        </p:spPr>
        <p:txBody>
          <a:bodyPr anchor="b"/>
          <a:lstStyle>
            <a:lvl1pPr marL="0" indent="0">
              <a:buNone/>
              <a:defRPr sz="10971" b="1"/>
            </a:lvl1pPr>
            <a:lvl2pPr marL="2078017" indent="0">
              <a:buNone/>
              <a:defRPr sz="9051" b="1"/>
            </a:lvl2pPr>
            <a:lvl3pPr marL="4156033" indent="0">
              <a:buNone/>
              <a:defRPr sz="8228" b="1"/>
            </a:lvl3pPr>
            <a:lvl4pPr marL="6234051" indent="0">
              <a:buNone/>
              <a:defRPr sz="7268" b="1"/>
            </a:lvl4pPr>
            <a:lvl5pPr marL="8312068" indent="0">
              <a:buNone/>
              <a:defRPr sz="7268" b="1"/>
            </a:lvl5pPr>
            <a:lvl6pPr marL="10390084" indent="0">
              <a:buNone/>
              <a:defRPr sz="7268" b="1"/>
            </a:lvl6pPr>
            <a:lvl7pPr marL="12468101" indent="0">
              <a:buNone/>
              <a:defRPr sz="7268" b="1"/>
            </a:lvl7pPr>
            <a:lvl8pPr marL="14546119" indent="0">
              <a:buNone/>
              <a:defRPr sz="7268" b="1"/>
            </a:lvl8pPr>
            <a:lvl9pPr marL="16624135" indent="0">
              <a:buNone/>
              <a:defRPr sz="7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0971"/>
            </a:lvl1pPr>
            <a:lvl2pPr>
              <a:defRPr sz="9051"/>
            </a:lvl2pPr>
            <a:lvl3pPr>
              <a:defRPr sz="8228"/>
            </a:lvl3pPr>
            <a:lvl4pPr>
              <a:defRPr sz="7268"/>
            </a:lvl4pPr>
            <a:lvl5pPr>
              <a:defRPr sz="7268"/>
            </a:lvl5pPr>
            <a:lvl6pPr>
              <a:defRPr sz="7268"/>
            </a:lvl6pPr>
            <a:lvl7pPr>
              <a:defRPr sz="7268"/>
            </a:lvl7pPr>
            <a:lvl8pPr>
              <a:defRPr sz="7268"/>
            </a:lvl8pPr>
            <a:lvl9pPr>
              <a:defRPr sz="72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1" cy="3070858"/>
          </a:xfrm>
        </p:spPr>
        <p:txBody>
          <a:bodyPr anchor="b"/>
          <a:lstStyle>
            <a:lvl1pPr marL="0" indent="0">
              <a:buNone/>
              <a:defRPr sz="10971" b="1"/>
            </a:lvl1pPr>
            <a:lvl2pPr marL="2078017" indent="0">
              <a:buNone/>
              <a:defRPr sz="9051" b="1"/>
            </a:lvl2pPr>
            <a:lvl3pPr marL="4156033" indent="0">
              <a:buNone/>
              <a:defRPr sz="8228" b="1"/>
            </a:lvl3pPr>
            <a:lvl4pPr marL="6234051" indent="0">
              <a:buNone/>
              <a:defRPr sz="7268" b="1"/>
            </a:lvl4pPr>
            <a:lvl5pPr marL="8312068" indent="0">
              <a:buNone/>
              <a:defRPr sz="7268" b="1"/>
            </a:lvl5pPr>
            <a:lvl6pPr marL="10390084" indent="0">
              <a:buNone/>
              <a:defRPr sz="7268" b="1"/>
            </a:lvl6pPr>
            <a:lvl7pPr marL="12468101" indent="0">
              <a:buNone/>
              <a:defRPr sz="7268" b="1"/>
            </a:lvl7pPr>
            <a:lvl8pPr marL="14546119" indent="0">
              <a:buNone/>
              <a:defRPr sz="7268" b="1"/>
            </a:lvl8pPr>
            <a:lvl9pPr marL="16624135" indent="0">
              <a:buNone/>
              <a:defRPr sz="7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1" cy="18966182"/>
          </a:xfrm>
        </p:spPr>
        <p:txBody>
          <a:bodyPr/>
          <a:lstStyle>
            <a:lvl1pPr>
              <a:defRPr sz="10971"/>
            </a:lvl1pPr>
            <a:lvl2pPr>
              <a:defRPr sz="9051"/>
            </a:lvl2pPr>
            <a:lvl3pPr>
              <a:defRPr sz="8228"/>
            </a:lvl3pPr>
            <a:lvl4pPr>
              <a:defRPr sz="7268"/>
            </a:lvl4pPr>
            <a:lvl5pPr>
              <a:defRPr sz="7268"/>
            </a:lvl5pPr>
            <a:lvl6pPr>
              <a:defRPr sz="7268"/>
            </a:lvl6pPr>
            <a:lvl7pPr>
              <a:defRPr sz="7268"/>
            </a:lvl7pPr>
            <a:lvl8pPr>
              <a:defRPr sz="7268"/>
            </a:lvl8pPr>
            <a:lvl9pPr>
              <a:defRPr sz="72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EC6D9F-E1F7-CC69-F5F7-7951A3E1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2EE5-51B2-4665-B4B7-DE7966026906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04E99D-2018-2DA0-94B8-DA268A8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90100-21FC-555B-16B0-7BFA2270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7ACE-0FE8-44E8-8A8E-9A020450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442239-E350-E6B9-4D77-2C39F131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CFAA-760E-4D86-82B7-9D588DA4471F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19F54-EF25-EC2E-70B7-21FD38A2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B23CDB-5DB3-E20C-AFEB-4E53293B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DF13-4D3E-4477-B100-FD0FB21AB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9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79B40C-087D-4A08-B5DD-8ABB9D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3545-7971-4679-89A8-D375014FE3D4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5F9A90-2F6B-C40D-06D0-8A43B3D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D70531-BAC9-17DF-7E3A-F1C2CAA0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4298-2386-4251-ABBE-25191CF57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2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39"/>
            <a:ext cx="14439903" cy="5577840"/>
          </a:xfrm>
        </p:spPr>
        <p:txBody>
          <a:bodyPr anchor="b"/>
          <a:lstStyle>
            <a:lvl1pPr algn="l">
              <a:defRPr sz="90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3"/>
          </a:xfrm>
        </p:spPr>
        <p:txBody>
          <a:bodyPr/>
          <a:lstStyle>
            <a:lvl1pPr>
              <a:defRPr sz="14537"/>
            </a:lvl1pPr>
            <a:lvl2pPr>
              <a:defRPr sz="12754"/>
            </a:lvl2pPr>
            <a:lvl3pPr>
              <a:defRPr sz="10971"/>
            </a:lvl3pPr>
            <a:lvl4pPr>
              <a:defRPr sz="9051"/>
            </a:lvl4pPr>
            <a:lvl5pPr>
              <a:defRPr sz="9051"/>
            </a:lvl5pPr>
            <a:lvl6pPr>
              <a:defRPr sz="9051"/>
            </a:lvl6pPr>
            <a:lvl7pPr>
              <a:defRPr sz="9051"/>
            </a:lvl7pPr>
            <a:lvl8pPr>
              <a:defRPr sz="9051"/>
            </a:lvl8pPr>
            <a:lvl9pPr>
              <a:defRPr sz="90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3"/>
          </a:xfrm>
        </p:spPr>
        <p:txBody>
          <a:bodyPr/>
          <a:lstStyle>
            <a:lvl1pPr marL="0" indent="0">
              <a:buNone/>
              <a:defRPr sz="6308"/>
            </a:lvl1pPr>
            <a:lvl2pPr marL="2078017" indent="0">
              <a:buNone/>
              <a:defRPr sz="5486"/>
            </a:lvl2pPr>
            <a:lvl3pPr marL="4156033" indent="0">
              <a:buNone/>
              <a:defRPr sz="4526"/>
            </a:lvl3pPr>
            <a:lvl4pPr marL="6234051" indent="0">
              <a:buNone/>
              <a:defRPr sz="4114"/>
            </a:lvl4pPr>
            <a:lvl5pPr marL="8312068" indent="0">
              <a:buNone/>
              <a:defRPr sz="4114"/>
            </a:lvl5pPr>
            <a:lvl6pPr marL="10390084" indent="0">
              <a:buNone/>
              <a:defRPr sz="4114"/>
            </a:lvl6pPr>
            <a:lvl7pPr marL="12468101" indent="0">
              <a:buNone/>
              <a:defRPr sz="4114"/>
            </a:lvl7pPr>
            <a:lvl8pPr marL="14546119" indent="0">
              <a:buNone/>
              <a:defRPr sz="4114"/>
            </a:lvl8pPr>
            <a:lvl9pPr marL="16624135" indent="0">
              <a:buNone/>
              <a:defRPr sz="41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F059AE-EFCA-71C5-C968-55066CAF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2F72-65EF-457C-924D-A84E3C47B814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82B330-1BAA-FE07-9C0B-C0CEA8E1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51290-71A1-AB4D-E7CD-ADFB24A0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8895-672D-4F6A-A393-966D72FB0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89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3"/>
          </a:xfrm>
        </p:spPr>
        <p:txBody>
          <a:bodyPr anchor="b"/>
          <a:lstStyle>
            <a:lvl1pPr algn="l">
              <a:defRPr sz="90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1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537"/>
            </a:lvl1pPr>
            <a:lvl2pPr marL="2078017" indent="0">
              <a:buNone/>
              <a:defRPr sz="12754"/>
            </a:lvl2pPr>
            <a:lvl3pPr marL="4156033" indent="0">
              <a:buNone/>
              <a:defRPr sz="10971"/>
            </a:lvl3pPr>
            <a:lvl4pPr marL="6234051" indent="0">
              <a:buNone/>
              <a:defRPr sz="9051"/>
            </a:lvl4pPr>
            <a:lvl5pPr marL="8312068" indent="0">
              <a:buNone/>
              <a:defRPr sz="9051"/>
            </a:lvl5pPr>
            <a:lvl6pPr marL="10390084" indent="0">
              <a:buNone/>
              <a:defRPr sz="9051"/>
            </a:lvl6pPr>
            <a:lvl7pPr marL="12468101" indent="0">
              <a:buNone/>
              <a:defRPr sz="9051"/>
            </a:lvl7pPr>
            <a:lvl8pPr marL="14546119" indent="0">
              <a:buNone/>
              <a:defRPr sz="9051"/>
            </a:lvl8pPr>
            <a:lvl9pPr marL="16624135" indent="0">
              <a:buNone/>
              <a:defRPr sz="905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4"/>
            <a:ext cx="26334720" cy="3863337"/>
          </a:xfrm>
        </p:spPr>
        <p:txBody>
          <a:bodyPr/>
          <a:lstStyle>
            <a:lvl1pPr marL="0" indent="0">
              <a:buNone/>
              <a:defRPr sz="6308"/>
            </a:lvl1pPr>
            <a:lvl2pPr marL="2078017" indent="0">
              <a:buNone/>
              <a:defRPr sz="5486"/>
            </a:lvl2pPr>
            <a:lvl3pPr marL="4156033" indent="0">
              <a:buNone/>
              <a:defRPr sz="4526"/>
            </a:lvl3pPr>
            <a:lvl4pPr marL="6234051" indent="0">
              <a:buNone/>
              <a:defRPr sz="4114"/>
            </a:lvl4pPr>
            <a:lvl5pPr marL="8312068" indent="0">
              <a:buNone/>
              <a:defRPr sz="4114"/>
            </a:lvl5pPr>
            <a:lvl6pPr marL="10390084" indent="0">
              <a:buNone/>
              <a:defRPr sz="4114"/>
            </a:lvl6pPr>
            <a:lvl7pPr marL="12468101" indent="0">
              <a:buNone/>
              <a:defRPr sz="4114"/>
            </a:lvl7pPr>
            <a:lvl8pPr marL="14546119" indent="0">
              <a:buNone/>
              <a:defRPr sz="4114"/>
            </a:lvl8pPr>
            <a:lvl9pPr marL="16624135" indent="0">
              <a:buNone/>
              <a:defRPr sz="41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59DD0A-0B9B-AF0E-8FFC-A58014A9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0B0A-6C04-45F3-9179-16D918BEFF97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85DD01-4B05-61EF-74B2-118C95D7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37EBB-146E-5B9C-FCE8-BC0DBCA2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1185-7D42-495A-A0B9-B64497ECF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7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E971F0-4B5B-6C64-A2C3-A378A05A0D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93925" y="1319213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303050" tIns="151525" rIns="303050" bIns="151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148881-607D-7E97-B4D3-5A14DEDD98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303050" tIns="151525" rIns="303050" bIns="151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05192-39AC-E43E-7DA7-6DAB6D7B4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303050" tIns="151525" rIns="303050" bIns="151525" rtlCol="0" anchor="ctr"/>
          <a:lstStyle>
            <a:lvl1pPr algn="l" defTabSz="4156033" eaLnBrk="1" fontAlgn="auto" hangingPunct="1">
              <a:spcBef>
                <a:spcPts val="0"/>
              </a:spcBef>
              <a:spcAft>
                <a:spcPts val="0"/>
              </a:spcAft>
              <a:defRPr sz="548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688FC-2BAA-4451-AB19-2C530872E2BF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BD09-680F-84E7-5137-90A013D97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303050" tIns="151525" rIns="303050" bIns="151525" rtlCol="0" anchor="ctr"/>
          <a:lstStyle>
            <a:lvl1pPr algn="ctr" defTabSz="4156033" eaLnBrk="1" fontAlgn="auto" hangingPunct="1">
              <a:spcBef>
                <a:spcPts val="0"/>
              </a:spcBef>
              <a:spcAft>
                <a:spcPts val="0"/>
              </a:spcAft>
              <a:defRPr sz="548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443B-35D6-7EE9-3BFA-798B1CBC1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303050" tIns="151525" rIns="303050" bIns="151525" numCol="1" anchor="ctr" anchorCtr="0" compatLnSpc="1">
            <a:prstTxWarp prst="textNoShape">
              <a:avLst/>
            </a:prstTxWarp>
          </a:bodyPr>
          <a:lstStyle>
            <a:lvl1pPr algn="r" defTabSz="4386525" eaLnBrk="1" hangingPunct="1">
              <a:defRPr sz="548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808559-1980-4B06-8545-11C627373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2900" rtl="0" eaLnBrk="0" fontAlgn="base" hangingPunct="0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5290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2pPr>
      <a:lvl3pPr algn="ctr" defTabSz="415290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3pPr>
      <a:lvl4pPr algn="ctr" defTabSz="415290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4pPr>
      <a:lvl5pPr algn="ctr" defTabSz="415290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pitchFamily="34" charset="0"/>
        </a:defRPr>
      </a:lvl5pPr>
      <a:lvl6pPr marL="627004" algn="ctr" defTabSz="4153902" rtl="0" fontAlgn="base">
        <a:spcBef>
          <a:spcPct val="0"/>
        </a:spcBef>
        <a:spcAft>
          <a:spcPct val="0"/>
        </a:spcAft>
        <a:defRPr sz="20022">
          <a:solidFill>
            <a:schemeClr val="tx1"/>
          </a:solidFill>
          <a:latin typeface="Calibri" pitchFamily="34" charset="0"/>
        </a:defRPr>
      </a:lvl6pPr>
      <a:lvl7pPr marL="1254008" algn="ctr" defTabSz="4153902" rtl="0" fontAlgn="base">
        <a:spcBef>
          <a:spcPct val="0"/>
        </a:spcBef>
        <a:spcAft>
          <a:spcPct val="0"/>
        </a:spcAft>
        <a:defRPr sz="20022">
          <a:solidFill>
            <a:schemeClr val="tx1"/>
          </a:solidFill>
          <a:latin typeface="Calibri" pitchFamily="34" charset="0"/>
        </a:defRPr>
      </a:lvl7pPr>
      <a:lvl8pPr marL="1881012" algn="ctr" defTabSz="4153902" rtl="0" fontAlgn="base">
        <a:spcBef>
          <a:spcPct val="0"/>
        </a:spcBef>
        <a:spcAft>
          <a:spcPct val="0"/>
        </a:spcAft>
        <a:defRPr sz="20022">
          <a:solidFill>
            <a:schemeClr val="tx1"/>
          </a:solidFill>
          <a:latin typeface="Calibri" pitchFamily="34" charset="0"/>
        </a:defRPr>
      </a:lvl8pPr>
      <a:lvl9pPr marL="2508016" algn="ctr" defTabSz="4153902" rtl="0" fontAlgn="base">
        <a:spcBef>
          <a:spcPct val="0"/>
        </a:spcBef>
        <a:spcAft>
          <a:spcPct val="0"/>
        </a:spcAft>
        <a:defRPr sz="20022">
          <a:solidFill>
            <a:schemeClr val="tx1"/>
          </a:solidFill>
          <a:latin typeface="Calibri" pitchFamily="34" charset="0"/>
        </a:defRPr>
      </a:lvl9pPr>
    </p:titleStyle>
    <p:bodyStyle>
      <a:lvl1pPr marL="1555750" indent="-1555750" algn="l" defTabSz="415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613" indent="-1296988" algn="l" defTabSz="415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4300" indent="-1038225" algn="l" defTabSz="415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0" indent="-1038225" algn="l" defTabSz="415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75" indent="-1038225" algn="l" defTabSz="415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093" indent="-1039008" algn="l" defTabSz="4156033" rtl="0" eaLnBrk="1" latinLnBrk="0" hangingPunct="1">
        <a:spcBef>
          <a:spcPct val="20000"/>
        </a:spcBef>
        <a:buFont typeface="Arial" pitchFamily="34" charset="0"/>
        <a:buChar char="•"/>
        <a:defRPr sz="9051" kern="1200">
          <a:solidFill>
            <a:schemeClr val="tx1"/>
          </a:solidFill>
          <a:latin typeface="+mn-lt"/>
          <a:ea typeface="+mn-ea"/>
          <a:cs typeface="+mn-cs"/>
        </a:defRPr>
      </a:lvl6pPr>
      <a:lvl7pPr marL="13507111" indent="-1039008" algn="l" defTabSz="4156033" rtl="0" eaLnBrk="1" latinLnBrk="0" hangingPunct="1">
        <a:spcBef>
          <a:spcPct val="20000"/>
        </a:spcBef>
        <a:buFont typeface="Arial" pitchFamily="34" charset="0"/>
        <a:buChar char="•"/>
        <a:defRPr sz="9051" kern="1200">
          <a:solidFill>
            <a:schemeClr val="tx1"/>
          </a:solidFill>
          <a:latin typeface="+mn-lt"/>
          <a:ea typeface="+mn-ea"/>
          <a:cs typeface="+mn-cs"/>
        </a:defRPr>
      </a:lvl7pPr>
      <a:lvl8pPr marL="15585127" indent="-1039008" algn="l" defTabSz="4156033" rtl="0" eaLnBrk="1" latinLnBrk="0" hangingPunct="1">
        <a:spcBef>
          <a:spcPct val="20000"/>
        </a:spcBef>
        <a:buFont typeface="Arial" pitchFamily="34" charset="0"/>
        <a:buChar char="•"/>
        <a:defRPr sz="9051" kern="1200">
          <a:solidFill>
            <a:schemeClr val="tx1"/>
          </a:solidFill>
          <a:latin typeface="+mn-lt"/>
          <a:ea typeface="+mn-ea"/>
          <a:cs typeface="+mn-cs"/>
        </a:defRPr>
      </a:lvl8pPr>
      <a:lvl9pPr marL="17663144" indent="-1039008" algn="l" defTabSz="4156033" rtl="0" eaLnBrk="1" latinLnBrk="0" hangingPunct="1">
        <a:spcBef>
          <a:spcPct val="20000"/>
        </a:spcBef>
        <a:buFont typeface="Arial" pitchFamily="34" charset="0"/>
        <a:buChar char="•"/>
        <a:defRPr sz="9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1pPr>
      <a:lvl2pPr marL="2078017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2pPr>
      <a:lvl3pPr marL="4156033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3pPr>
      <a:lvl4pPr marL="6234051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4pPr>
      <a:lvl5pPr marL="8312068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5pPr>
      <a:lvl6pPr marL="10390084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6pPr>
      <a:lvl7pPr marL="12468101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7pPr>
      <a:lvl8pPr marL="14546119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8pPr>
      <a:lvl9pPr marL="16624135" algn="l" defTabSz="4156033" rtl="0" eaLnBrk="1" latinLnBrk="0" hangingPunct="1">
        <a:defRPr sz="8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zvdrs.org/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package" Target="../embeddings/Microsoft_Word_Document.docx"/><Relationship Id="rId11" Type="http://schemas.openxmlformats.org/officeDocument/2006/relationships/hyperlink" Target="https://www.atf.gov/resource-center/fact-sheet/2024-etrace-internet-based-firearms-tracing-and-analysis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8.png"/><Relationship Id="rId10" Type="http://schemas.openxmlformats.org/officeDocument/2006/relationships/hyperlink" Target="https://www.safestates.org/general/custom.asp?page=nvdrsresources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hyperlink" Target="https://www.cdc.gov/nvdrs/about/index.htm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7">
            <a:extLst>
              <a:ext uri="{FF2B5EF4-FFF2-40B4-BE49-F238E27FC236}">
                <a16:creationId xmlns:a16="http://schemas.microsoft.com/office/drawing/2014/main" id="{C5B28B95-A673-3277-9417-D3B29F02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88938"/>
            <a:ext cx="42846625" cy="2846933"/>
          </a:xfrm>
          <a:prstGeom prst="rect">
            <a:avLst/>
          </a:prstGeom>
          <a:pattFill prst="trellis">
            <a:fgClr>
              <a:srgbClr val="FFC000"/>
            </a:fgClr>
            <a:bgClr>
              <a:schemeClr val="bg1"/>
            </a:bgClr>
          </a:pattFill>
          <a:ln w="254000">
            <a:solidFill>
              <a:srgbClr val="8C1D40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8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02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02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02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02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386525" eaLnBrk="1" hangingPunct="1">
              <a:spcBef>
                <a:spcPct val="0"/>
              </a:spcBef>
              <a:buFontTx/>
              <a:buNone/>
              <a:defRPr/>
            </a:pPr>
            <a:r>
              <a:rPr lang="en-US" sz="7700" dirty="0"/>
              <a:t>Analyzing the Origin Characteristics of Firearms Recovered From Violent Death Incidents Using ETrace Data</a:t>
            </a:r>
          </a:p>
          <a:p>
            <a:pPr algn="ctr" defTabSz="438652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400" dirty="0">
                <a:latin typeface="Arial" panose="020B0604020202020204" pitchFamily="34" charset="0"/>
              </a:rPr>
              <a:t>Taylor Cox, PhD, Charles Katz, PhD, and Jordan Batchelor, PhD</a:t>
            </a:r>
          </a:p>
          <a:p>
            <a:pPr algn="ctr" defTabSz="438652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latin typeface="Arial" panose="020B0604020202020204" pitchFamily="34" charset="0"/>
              </a:rPr>
              <a:t>Center for Violence Prevention and Community Safety, Arizona State University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AC07F-5D53-2AA4-C554-D686F61CE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90" y="3201492"/>
            <a:ext cx="8721725" cy="1757363"/>
          </a:xfrm>
          <a:noFill/>
        </p:spPr>
        <p:txBody>
          <a:bodyPr/>
          <a:lstStyle/>
          <a:p>
            <a:pPr marL="0" indent="0" defTabSz="4153902">
              <a:buFont typeface="Arial" panose="020B0604020202020204" pitchFamily="34" charset="0"/>
              <a:buNone/>
              <a:defRPr/>
            </a:pPr>
            <a:r>
              <a:rPr lang="en-US" sz="8000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AD8A71-0281-193E-F71F-FDCC8F919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0" y="6448684"/>
            <a:ext cx="9724519" cy="1234823"/>
          </a:xfrm>
          <a:noFill/>
        </p:spPr>
        <p:txBody>
          <a:bodyPr/>
          <a:lstStyle/>
          <a:p>
            <a:pPr marL="0" indent="0" defTabSz="4153902">
              <a:buFont typeface="Arial" panose="020B0604020202020204" pitchFamily="34" charset="0"/>
              <a:buNone/>
              <a:defRPr/>
            </a:pPr>
            <a:r>
              <a:rPr lang="en-US" sz="8000" dirty="0"/>
              <a:t>Findings</a:t>
            </a:r>
          </a:p>
        </p:txBody>
      </p:sp>
      <p:sp>
        <p:nvSpPr>
          <p:cNvPr id="2053" name="TextBox 5">
            <a:extLst>
              <a:ext uri="{FF2B5EF4-FFF2-40B4-BE49-F238E27FC236}">
                <a16:creationId xmlns:a16="http://schemas.microsoft.com/office/drawing/2014/main" id="{94A31844-3718-FB22-7B0A-E3CE9318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04" y="4528579"/>
            <a:ext cx="13518335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Data on homicides that occurred in Phoenix, Arizona, from 2015 to 2020 derived from the Arizona Violent Death Reporting System (AZ-VDRS) were compared to eTrace results from traces run by the Phoenix Police Department in Maricopa County, Arizona, between October 1, 2016, and September 30, 2019, to examine the associated characteristics.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2EF9FA80-96D7-FF85-A3D5-90C8772F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862" y="7128188"/>
            <a:ext cx="13833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Demographic characteristics of victims from AZ-VDRS</a:t>
            </a:r>
          </a:p>
        </p:txBody>
      </p:sp>
      <p:sp>
        <p:nvSpPr>
          <p:cNvPr id="2059" name="TextBox 17">
            <a:extLst>
              <a:ext uri="{FF2B5EF4-FFF2-40B4-BE49-F238E27FC236}">
                <a16:creationId xmlns:a16="http://schemas.microsoft.com/office/drawing/2014/main" id="{40FD001C-9B91-C9F9-355C-39090C7C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2751" y="23661440"/>
            <a:ext cx="140788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/>
              <a:t>Incident circumstance and firearm stolen information from AZ-VDRS</a:t>
            </a:r>
          </a:p>
        </p:txBody>
      </p:sp>
      <p:sp>
        <p:nvSpPr>
          <p:cNvPr id="2061" name="TextBox 19">
            <a:extLst>
              <a:ext uri="{FF2B5EF4-FFF2-40B4-BE49-F238E27FC236}">
                <a16:creationId xmlns:a16="http://schemas.microsoft.com/office/drawing/2014/main" id="{743A85AC-FEE1-93D2-2068-C317AFBB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074" y="6913570"/>
            <a:ext cx="13833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Dealer information</a:t>
            </a:r>
          </a:p>
        </p:txBody>
      </p:sp>
      <p:sp>
        <p:nvSpPr>
          <p:cNvPr id="2067" name="TextBox 26">
            <a:extLst>
              <a:ext uri="{FF2B5EF4-FFF2-40B4-BE49-F238E27FC236}">
                <a16:creationId xmlns:a16="http://schemas.microsoft.com/office/drawing/2014/main" id="{AE8C0869-D686-6696-A731-4CC862BD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4163305"/>
            <a:ext cx="12606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Information on death date and firearm type</a:t>
            </a:r>
          </a:p>
        </p:txBody>
      </p:sp>
      <p:pic>
        <p:nvPicPr>
          <p:cNvPr id="2068" name="Picture 28" descr="A purple and yellow logo&#10;&#10;AI-generated content may be incorrect.">
            <a:extLst>
              <a:ext uri="{FF2B5EF4-FFF2-40B4-BE49-F238E27FC236}">
                <a16:creationId xmlns:a16="http://schemas.microsoft.com/office/drawing/2014/main" id="{B67B59D4-2625-324B-FAA5-7A41DD720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49" y="29594672"/>
            <a:ext cx="5660033" cy="33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9">
            <a:extLst>
              <a:ext uri="{FF2B5EF4-FFF2-40B4-BE49-F238E27FC236}">
                <a16:creationId xmlns:a16="http://schemas.microsoft.com/office/drawing/2014/main" id="{C942BECC-4F57-2F7E-4CAD-B9AFC207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421" y="1652361"/>
            <a:ext cx="4039850" cy="13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3" descr="A logo with a star&#10;&#10;AI-generated content may be incorrect.">
            <a:extLst>
              <a:ext uri="{FF2B5EF4-FFF2-40B4-BE49-F238E27FC236}">
                <a16:creationId xmlns:a16="http://schemas.microsoft.com/office/drawing/2014/main" id="{A4ADEC90-7ED0-0DC7-97F3-FB5B427F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9" y="1652361"/>
            <a:ext cx="1953086" cy="13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AAF3DF-3932-3397-FCE5-9EBA79096EC1}"/>
              </a:ext>
            </a:extLst>
          </p:cNvPr>
          <p:cNvSpPr txBox="1"/>
          <p:nvPr/>
        </p:nvSpPr>
        <p:spPr>
          <a:xfrm>
            <a:off x="485204" y="7607664"/>
            <a:ext cx="13518333" cy="6555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Firearm tracing and trends</a:t>
            </a:r>
            <a:endParaRPr lang="en-US" sz="2800" dirty="0"/>
          </a:p>
          <a:p>
            <a:pPr lvl="1"/>
            <a:r>
              <a:rPr lang="en-US" sz="2800" dirty="0"/>
              <a:t>Most homicides did </a:t>
            </a:r>
            <a:r>
              <a:rPr lang="en-US" sz="2800" b="1" dirty="0"/>
              <a:t>not</a:t>
            </a:r>
            <a:r>
              <a:rPr lang="en-US" sz="2800" dirty="0"/>
              <a:t> involve successfully traced firearms.</a:t>
            </a:r>
          </a:p>
          <a:p>
            <a:pPr lvl="1"/>
            <a:r>
              <a:rPr lang="en-US" sz="2800" b="1" dirty="0"/>
              <a:t>Traced firearms</a:t>
            </a:r>
            <a:r>
              <a:rPr lang="en-US" sz="2800" dirty="0"/>
              <a:t> peaked at </a:t>
            </a:r>
            <a:r>
              <a:rPr lang="en-US" sz="2800" b="1" dirty="0"/>
              <a:t>six</a:t>
            </a:r>
            <a:r>
              <a:rPr lang="en-US" sz="2800" dirty="0"/>
              <a:t> in </a:t>
            </a:r>
            <a:r>
              <a:rPr lang="en-US" sz="2800" b="1" dirty="0"/>
              <a:t>Feb 2018</a:t>
            </a:r>
            <a:r>
              <a:rPr lang="en-US" sz="2800" dirty="0"/>
              <a:t> and </a:t>
            </a:r>
            <a:r>
              <a:rPr lang="en-US" sz="2800" b="1" dirty="0"/>
              <a:t>Apr 2019</a:t>
            </a:r>
            <a:r>
              <a:rPr lang="en-US" sz="2800" dirty="0"/>
              <a:t>.</a:t>
            </a:r>
          </a:p>
          <a:p>
            <a:pPr lvl="1"/>
            <a:r>
              <a:rPr lang="en-US" sz="2800" b="1" dirty="0"/>
              <a:t>Non-traced firearms</a:t>
            </a:r>
            <a:r>
              <a:rPr lang="en-US" sz="2800" dirty="0"/>
              <a:t> peaked at </a:t>
            </a:r>
            <a:r>
              <a:rPr lang="en-US" sz="2800" b="1" dirty="0"/>
              <a:t>12</a:t>
            </a:r>
            <a:r>
              <a:rPr lang="en-US" sz="2800" dirty="0"/>
              <a:t> in </a:t>
            </a:r>
            <a:r>
              <a:rPr lang="en-US" sz="2800" b="1" dirty="0"/>
              <a:t>Jun 2016</a:t>
            </a:r>
            <a:r>
              <a:rPr lang="en-US" sz="2800" dirty="0"/>
              <a:t>.</a:t>
            </a:r>
          </a:p>
          <a:p>
            <a:pPr lvl="1"/>
            <a:r>
              <a:rPr lang="en-US" sz="2800" b="1" dirty="0"/>
              <a:t>Semi-automatic pistols</a:t>
            </a:r>
            <a:r>
              <a:rPr lang="en-US" sz="2800" dirty="0"/>
              <a:t> were the most common firearm overall and among traced cases.</a:t>
            </a:r>
          </a:p>
          <a:p>
            <a:pPr lvl="0"/>
            <a:r>
              <a:rPr lang="en-US" sz="2800" b="1" dirty="0"/>
              <a:t>Demographics</a:t>
            </a:r>
            <a:endParaRPr lang="en-US" sz="2800" dirty="0"/>
          </a:p>
          <a:p>
            <a:pPr lvl="1"/>
            <a:r>
              <a:rPr lang="en-US" sz="2800" b="1" dirty="0"/>
              <a:t>Black decedents:</a:t>
            </a:r>
            <a:r>
              <a:rPr lang="en-US" sz="2800" dirty="0"/>
              <a:t> Slightly higher rate in </a:t>
            </a:r>
            <a:r>
              <a:rPr lang="en-US" sz="2800" i="1" dirty="0"/>
              <a:t>eTraced </a:t>
            </a:r>
            <a:r>
              <a:rPr lang="en-US" sz="2800" dirty="0"/>
              <a:t>incidents and slightly lower in </a:t>
            </a:r>
            <a:r>
              <a:rPr lang="en-US" sz="2800" i="1" dirty="0"/>
              <a:t>non-eTraced </a:t>
            </a:r>
            <a:r>
              <a:rPr lang="en-US" sz="2800" dirty="0"/>
              <a:t>incidents compared to white decedents</a:t>
            </a:r>
          </a:p>
          <a:p>
            <a:pPr lvl="1"/>
            <a:r>
              <a:rPr lang="en-US" sz="2800" b="1" dirty="0"/>
              <a:t>Non-Hispanic decedents:</a:t>
            </a:r>
            <a:r>
              <a:rPr lang="en-US" sz="2800" dirty="0"/>
              <a:t> Slightly higher in </a:t>
            </a:r>
            <a:r>
              <a:rPr lang="en-US" sz="2800" i="1" dirty="0"/>
              <a:t>eTraced </a:t>
            </a:r>
            <a:r>
              <a:rPr lang="en-US" sz="2800" dirty="0"/>
              <a:t>incidents; slightly lower in </a:t>
            </a:r>
            <a:r>
              <a:rPr lang="en-US" sz="2800" i="1" dirty="0"/>
              <a:t>non-eTraced </a:t>
            </a:r>
            <a:r>
              <a:rPr lang="en-US" sz="2800" dirty="0"/>
              <a:t>incidents compared to Hispanic decedents</a:t>
            </a:r>
          </a:p>
          <a:p>
            <a:pPr lvl="1"/>
            <a:r>
              <a:rPr lang="en-US" sz="2800" b="1" dirty="0"/>
              <a:t>Females:</a:t>
            </a:r>
            <a:r>
              <a:rPr lang="en-US" sz="2800" dirty="0"/>
              <a:t> Smaller proportion among </a:t>
            </a:r>
            <a:r>
              <a:rPr lang="en-US" sz="2800" i="1" dirty="0"/>
              <a:t>eTraced</a:t>
            </a:r>
            <a:r>
              <a:rPr lang="en-US" sz="2800" dirty="0"/>
              <a:t> victims compared to males</a:t>
            </a:r>
          </a:p>
          <a:p>
            <a:pPr lvl="1"/>
            <a:r>
              <a:rPr lang="en-US" sz="2800" b="1" dirty="0"/>
              <a:t>Age 35+:</a:t>
            </a:r>
            <a:r>
              <a:rPr lang="en-US" sz="2800" dirty="0"/>
              <a:t> Slightly more represented in </a:t>
            </a:r>
            <a:r>
              <a:rPr lang="en-US" sz="2800" i="1" dirty="0"/>
              <a:t>non-</a:t>
            </a:r>
            <a:r>
              <a:rPr lang="en-US" sz="2800" i="1" dirty="0" err="1"/>
              <a:t>eTraced</a:t>
            </a:r>
            <a:r>
              <a:rPr lang="en-US" sz="2800" dirty="0"/>
              <a:t> homicides</a:t>
            </a:r>
          </a:p>
          <a:p>
            <a:pPr lvl="1"/>
            <a:r>
              <a:rPr lang="en-US" sz="2800" b="1" dirty="0"/>
              <a:t>Injury location: </a:t>
            </a:r>
            <a:r>
              <a:rPr lang="en-US" sz="2800" dirty="0"/>
              <a:t>Significant for associations of </a:t>
            </a:r>
            <a:r>
              <a:rPr lang="en-US" sz="2800" dirty="0" err="1"/>
              <a:t>eTrace</a:t>
            </a:r>
            <a:r>
              <a:rPr lang="en-US" sz="2800" dirty="0"/>
              <a:t>–Private motor vehicle and no-</a:t>
            </a:r>
            <a:r>
              <a:rPr lang="en-US" sz="2800" dirty="0" err="1"/>
              <a:t>eTrace</a:t>
            </a:r>
            <a:r>
              <a:rPr lang="en-US" sz="2800" dirty="0"/>
              <a:t>–Street, sidewalk, or alley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C87B4-535C-B29A-5157-B223632ABEE3}"/>
              </a:ext>
            </a:extLst>
          </p:cNvPr>
          <p:cNvSpPr txBox="1"/>
          <p:nvPr/>
        </p:nvSpPr>
        <p:spPr>
          <a:xfrm>
            <a:off x="14377645" y="19202884"/>
            <a:ext cx="1383347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Firearm dealer and purchase details (traced firearms)</a:t>
            </a:r>
            <a:endParaRPr lang="en-US" sz="2800" dirty="0"/>
          </a:p>
          <a:p>
            <a:pPr lvl="1"/>
            <a:r>
              <a:rPr lang="en-US" sz="2800" b="1" dirty="0"/>
              <a:t>Dealer status:</a:t>
            </a:r>
            <a:r>
              <a:rPr lang="en-US" sz="2800" dirty="0"/>
              <a:t> 40% still in business; 57% out of business</a:t>
            </a:r>
          </a:p>
          <a:p>
            <a:pPr lvl="1"/>
            <a:r>
              <a:rPr lang="en-US" sz="2800" b="1" dirty="0"/>
              <a:t>Purchase location:</a:t>
            </a:r>
            <a:r>
              <a:rPr lang="en-US" sz="2800" dirty="0"/>
              <a:t> 81% bought </a:t>
            </a:r>
            <a:r>
              <a:rPr lang="en-US" sz="2800" i="1" dirty="0"/>
              <a:t>in-state</a:t>
            </a:r>
            <a:r>
              <a:rPr lang="en-US" sz="2800" dirty="0"/>
              <a:t>; 17% </a:t>
            </a:r>
            <a:r>
              <a:rPr lang="en-US" sz="2800" i="1" dirty="0"/>
              <a:t>out-of-state</a:t>
            </a:r>
            <a:endParaRPr lang="en-US" sz="2800" dirty="0"/>
          </a:p>
          <a:p>
            <a:pPr lvl="1"/>
            <a:r>
              <a:rPr lang="en-US" sz="2800" b="1" dirty="0"/>
              <a:t>Dealer types:</a:t>
            </a:r>
            <a:endParaRPr lang="en-US" sz="2800" dirty="0"/>
          </a:p>
          <a:p>
            <a:pPr lvl="2"/>
            <a:r>
              <a:rPr lang="en-US" sz="2800" dirty="0"/>
              <a:t>21% standard retailers (no resale)</a:t>
            </a:r>
          </a:p>
          <a:p>
            <a:pPr lvl="2"/>
            <a:r>
              <a:rPr lang="en-US" sz="2800" dirty="0"/>
              <a:t>11% standard retailers (resale)</a:t>
            </a:r>
          </a:p>
          <a:p>
            <a:pPr lvl="2"/>
            <a:r>
              <a:rPr lang="en-US" sz="2800" dirty="0"/>
              <a:t>10% pawn shops</a:t>
            </a:r>
          </a:p>
          <a:p>
            <a:pPr lvl="2"/>
            <a:r>
              <a:rPr lang="en-US" sz="2800" dirty="0"/>
              <a:t>5% retailers with shooting ranges</a:t>
            </a:r>
          </a:p>
          <a:p>
            <a:pPr lvl="2"/>
            <a:r>
              <a:rPr lang="en-US" sz="2800" dirty="0"/>
              <a:t>Remainder: Other/unknown dealer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C4894E-6C6F-E42D-A7E4-96ED8EABE5C4}"/>
              </a:ext>
            </a:extLst>
          </p:cNvPr>
          <p:cNvSpPr txBox="1"/>
          <p:nvPr/>
        </p:nvSpPr>
        <p:spPr>
          <a:xfrm>
            <a:off x="29421671" y="21641168"/>
            <a:ext cx="1323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j-lt"/>
              </a:rPr>
              <a:t>Conclusions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2B3B7-A6BC-14D7-29A1-E1E7A97EA126}"/>
              </a:ext>
            </a:extLst>
          </p:cNvPr>
          <p:cNvSpPr txBox="1"/>
          <p:nvPr/>
        </p:nvSpPr>
        <p:spPr>
          <a:xfrm>
            <a:off x="29421671" y="22823329"/>
            <a:ext cx="14078810" cy="7417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The majority of homicide incidents involved firearms that could not be successfully traced, underscoring persistent gaps in firearm data completeness and traceability.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Semi-automatic pistols were the predominant weapon type across both traced and non-traced incidents, reflecting broader patterns in firearm availability and use.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Demographic differences between eTraced and non-eTraced homicides were modest but consistent, with slight variations in race, sex, and age distributions.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eTraced incidents were more frequently associated with precipitating crimes, drug or gang involvement, and stolen firearms, indicating a stronger connection to organized or criminal activity.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Non-</a:t>
            </a:r>
            <a:r>
              <a:rPr lang="en-US" sz="2800" dirty="0" err="1"/>
              <a:t>eTraced</a:t>
            </a:r>
            <a:r>
              <a:rPr lang="en-US" sz="2800" dirty="0"/>
              <a:t> incidents more often arose from arguments and involved slightly older or female decedents, suggesting differing situational dynamics.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Most traced firearms were originally purchased from in-state dealers, and over half were linked to dealers no longer in business, factors that may complicate enforcement and trace follow-up.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findings emphasize the importance of enhancing firearm tracing capacity, maintaining comprehensive dealer records, and integrating trace data with incident-level information to inform violence prevention and policy efforts.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33B3E-4EC0-26D0-7EA7-707360D50E0F}"/>
              </a:ext>
            </a:extLst>
          </p:cNvPr>
          <p:cNvSpPr txBox="1"/>
          <p:nvPr/>
        </p:nvSpPr>
        <p:spPr>
          <a:xfrm>
            <a:off x="595312" y="28990032"/>
            <a:ext cx="1267872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Incident circumstances</a:t>
            </a:r>
            <a:endParaRPr lang="en-US" sz="2800" dirty="0"/>
          </a:p>
          <a:p>
            <a:pPr lvl="1"/>
            <a:r>
              <a:rPr lang="en-US" sz="2800" b="1" dirty="0"/>
              <a:t>Arguments:</a:t>
            </a:r>
            <a:r>
              <a:rPr lang="en-US" sz="2800" dirty="0"/>
              <a:t> Slightly less common in </a:t>
            </a:r>
            <a:r>
              <a:rPr lang="en-US" sz="2800" i="1" dirty="0"/>
              <a:t>eTraced</a:t>
            </a:r>
            <a:r>
              <a:rPr lang="en-US" sz="2800" dirty="0"/>
              <a:t> incidents</a:t>
            </a:r>
          </a:p>
          <a:p>
            <a:pPr lvl="1"/>
            <a:r>
              <a:rPr lang="en-US" sz="2800" b="1" dirty="0"/>
              <a:t>Precipitating crimes:</a:t>
            </a:r>
            <a:r>
              <a:rPr lang="en-US" sz="2800" dirty="0"/>
              <a:t> Substantially more common in </a:t>
            </a:r>
            <a:r>
              <a:rPr lang="en-US" sz="2800" i="1" dirty="0"/>
              <a:t>eTraced </a:t>
            </a:r>
            <a:r>
              <a:rPr lang="en-US" sz="2800" dirty="0"/>
              <a:t>incidents</a:t>
            </a:r>
          </a:p>
          <a:p>
            <a:pPr lvl="1"/>
            <a:r>
              <a:rPr lang="en-US" sz="2800" b="1" dirty="0"/>
              <a:t>Drug &amp; gang involvement:</a:t>
            </a:r>
            <a:r>
              <a:rPr lang="en-US" sz="2800" dirty="0"/>
              <a:t> Slightly more common in </a:t>
            </a:r>
            <a:r>
              <a:rPr lang="en-US" sz="2800" i="1" dirty="0"/>
              <a:t>eTraced </a:t>
            </a:r>
            <a:r>
              <a:rPr lang="en-US" sz="2800" dirty="0"/>
              <a:t>incidents</a:t>
            </a:r>
          </a:p>
          <a:p>
            <a:pPr lvl="1"/>
            <a:r>
              <a:rPr lang="en-US" sz="2800" b="1" dirty="0"/>
              <a:t>Fights:</a:t>
            </a:r>
            <a:r>
              <a:rPr lang="en-US" sz="2800" dirty="0"/>
              <a:t> Slightly less common in </a:t>
            </a:r>
            <a:r>
              <a:rPr lang="en-US" sz="2800" i="1" dirty="0"/>
              <a:t>eTraced </a:t>
            </a:r>
            <a:r>
              <a:rPr lang="en-US" sz="2800" dirty="0"/>
              <a:t>incidents</a:t>
            </a:r>
          </a:p>
          <a:p>
            <a:pPr lvl="1"/>
            <a:r>
              <a:rPr lang="en-US" sz="2800" b="1" dirty="0"/>
              <a:t>Intimate partner violence:</a:t>
            </a:r>
            <a:r>
              <a:rPr lang="en-US" sz="2800" dirty="0"/>
              <a:t> Similar in both types</a:t>
            </a:r>
          </a:p>
          <a:p>
            <a:pPr lvl="1"/>
            <a:r>
              <a:rPr lang="en-US" sz="2800" b="1" dirty="0"/>
              <a:t>Stolen firearms:</a:t>
            </a:r>
            <a:r>
              <a:rPr lang="en-US" sz="2800" dirty="0"/>
              <a:t> Reported more often in </a:t>
            </a:r>
            <a:r>
              <a:rPr lang="en-US" sz="2800" i="1" dirty="0"/>
              <a:t>eTraced </a:t>
            </a:r>
            <a:r>
              <a:rPr lang="en-US" sz="2800" dirty="0"/>
              <a:t>incidents; “unknown” status more common in </a:t>
            </a:r>
            <a:r>
              <a:rPr lang="en-US" sz="2800" i="1" dirty="0"/>
              <a:t>non-eTraced </a:t>
            </a:r>
            <a:r>
              <a:rPr lang="en-US" sz="2800" dirty="0"/>
              <a:t>incidents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985F8AB-239C-EEB7-7241-463775B85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03916"/>
              </p:ext>
            </p:extLst>
          </p:nvPr>
        </p:nvGraphicFramePr>
        <p:xfrm>
          <a:off x="-17432338" y="14833600"/>
          <a:ext cx="35782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578813" imgH="1097730" progId="Word.Document.12">
                  <p:embed/>
                </p:oleObj>
              </mc:Choice>
              <mc:Fallback>
                <p:oleObj name="Document" r:id="rId6" imgW="3578813" imgH="1097730" progId="Word.Document.12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985F8AB-239C-EEB7-7241-463775B85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7432338" y="14833600"/>
                        <a:ext cx="357822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45" name="Group 529">
            <a:extLst>
              <a:ext uri="{FF2B5EF4-FFF2-40B4-BE49-F238E27FC236}">
                <a16:creationId xmlns:a16="http://schemas.microsoft.com/office/drawing/2014/main" id="{3AE9F940-BD89-B6D7-FE18-6BE52AB75E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46435" y="11711426"/>
            <a:ext cx="14111744" cy="10789345"/>
            <a:chOff x="18472" y="7259"/>
            <a:chExt cx="8531" cy="6276"/>
          </a:xfrm>
        </p:grpSpPr>
        <p:sp>
          <p:nvSpPr>
            <p:cNvPr id="2546" name="AutoShape 528">
              <a:extLst>
                <a:ext uri="{FF2B5EF4-FFF2-40B4-BE49-F238E27FC236}">
                  <a16:creationId xmlns:a16="http://schemas.microsoft.com/office/drawing/2014/main" id="{E0685CAA-5AC1-6C0C-2808-B8CAB8AC9E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72" y="7259"/>
              <a:ext cx="8531" cy="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47" name="Group 730">
              <a:extLst>
                <a:ext uri="{FF2B5EF4-FFF2-40B4-BE49-F238E27FC236}">
                  <a16:creationId xmlns:a16="http://schemas.microsoft.com/office/drawing/2014/main" id="{381A1BE8-A88D-13FE-5C4F-B4C28C733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72" y="7259"/>
              <a:ext cx="8535" cy="4505"/>
              <a:chOff x="18472" y="7259"/>
              <a:chExt cx="8535" cy="4505"/>
            </a:xfrm>
          </p:grpSpPr>
          <p:sp>
            <p:nvSpPr>
              <p:cNvPr id="2617" name="Rectangle 530">
                <a:extLst>
                  <a:ext uri="{FF2B5EF4-FFF2-40B4-BE49-F238E27FC236}">
                    <a16:creationId xmlns:a16="http://schemas.microsoft.com/office/drawing/2014/main" id="{0D3EA4C1-6C0B-61FE-A562-CE833403D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9" y="7268"/>
                <a:ext cx="118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Dealership</a:t>
                </a:r>
                <a:endParaRPr kumimoji="0" lang="en-US" altLang="en-US" sz="8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8" name="Rectangle 531">
                <a:extLst>
                  <a:ext uri="{FF2B5EF4-FFF2-40B4-BE49-F238E27FC236}">
                    <a16:creationId xmlns:a16="http://schemas.microsoft.com/office/drawing/2014/main" id="{BEFB076B-C183-8C37-A76A-30180244E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5" y="726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9" name="Rectangle 532">
                <a:extLst>
                  <a:ext uri="{FF2B5EF4-FFF2-40B4-BE49-F238E27FC236}">
                    <a16:creationId xmlns:a16="http://schemas.microsoft.com/office/drawing/2014/main" id="{8B7DB6AE-4CC4-B6B2-C47F-4FECACA07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0" y="7268"/>
                <a:ext cx="36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to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0" name="Rectangle 533">
                <a:extLst>
                  <a:ext uri="{FF2B5EF4-FFF2-40B4-BE49-F238E27FC236}">
                    <a16:creationId xmlns:a16="http://schemas.microsoft.com/office/drawing/2014/main" id="{84EE7F25-5566-411E-BEA2-71456497F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5" y="7268"/>
                <a:ext cx="32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W</a:t>
                </a:r>
                <a:endParaRPr kumimoji="0" lang="en-US" altLang="en-US" sz="8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1" name="Rectangle 534">
                <a:extLst>
                  <a:ext uri="{FF2B5EF4-FFF2-40B4-BE49-F238E27FC236}">
                    <a16:creationId xmlns:a16="http://schemas.microsoft.com/office/drawing/2014/main" id="{6AAE72EE-F5A1-BCA2-1A94-394AC310E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0" y="7268"/>
                <a:ext cx="138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hich Firearm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2" name="Rectangle 535">
                <a:extLst>
                  <a:ext uri="{FF2B5EF4-FFF2-40B4-BE49-F238E27FC236}">
                    <a16:creationId xmlns:a16="http://schemas.microsoft.com/office/drawing/2014/main" id="{177527F0-6BB3-5D00-8C62-6048EC125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3" y="7268"/>
                <a:ext cx="32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W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3" name="Rectangle 536">
                <a:extLst>
                  <a:ext uri="{FF2B5EF4-FFF2-40B4-BE49-F238E27FC236}">
                    <a16:creationId xmlns:a16="http://schemas.microsoft.com/office/drawing/2014/main" id="{1179287D-561A-1BA6-B9E5-797ACFBF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9" y="7268"/>
                <a:ext cx="106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as Traced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4" name="Rectangle 537">
                <a:extLst>
                  <a:ext uri="{FF2B5EF4-FFF2-40B4-BE49-F238E27FC236}">
                    <a16:creationId xmlns:a16="http://schemas.microsoft.com/office/drawing/2014/main" id="{E125EC5F-CB61-A646-0439-8AF15C96D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8" y="726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5" name="Rectangle 538">
                <a:extLst>
                  <a:ext uri="{FF2B5EF4-FFF2-40B4-BE49-F238E27FC236}">
                    <a16:creationId xmlns:a16="http://schemas.microsoft.com/office/drawing/2014/main" id="{DFE2FB0F-9413-894F-78FA-E8361A04A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5" y="7268"/>
                <a:ext cx="72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Count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6" name="Rectangle 539">
                <a:extLst>
                  <a:ext uri="{FF2B5EF4-FFF2-40B4-BE49-F238E27FC236}">
                    <a16:creationId xmlns:a16="http://schemas.microsoft.com/office/drawing/2014/main" id="{CB245B82-C135-5359-E3D6-D122651CF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9" y="726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7" name="Rectangle 540">
                <a:extLst>
                  <a:ext uri="{FF2B5EF4-FFF2-40B4-BE49-F238E27FC236}">
                    <a16:creationId xmlns:a16="http://schemas.microsoft.com/office/drawing/2014/main" id="{40FA2238-F95D-00A3-BD9E-82F28C826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25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Rectangle 541">
                <a:extLst>
                  <a:ext uri="{FF2B5EF4-FFF2-40B4-BE49-F238E27FC236}">
                    <a16:creationId xmlns:a16="http://schemas.microsoft.com/office/drawing/2014/main" id="{A0BD342F-B64C-4DD9-4018-315C64B93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25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Rectangle 542">
                <a:extLst>
                  <a:ext uri="{FF2B5EF4-FFF2-40B4-BE49-F238E27FC236}">
                    <a16:creationId xmlns:a16="http://schemas.microsoft.com/office/drawing/2014/main" id="{4FE176CA-6C43-46A8-6582-1F11556BD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7259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Rectangle 543">
                <a:extLst>
                  <a:ext uri="{FF2B5EF4-FFF2-40B4-BE49-F238E27FC236}">
                    <a16:creationId xmlns:a16="http://schemas.microsoft.com/office/drawing/2014/main" id="{376EA08D-4C9B-ACFD-093A-A4BAFF995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25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Rectangle 544">
                <a:extLst>
                  <a:ext uri="{FF2B5EF4-FFF2-40B4-BE49-F238E27FC236}">
                    <a16:creationId xmlns:a16="http://schemas.microsoft.com/office/drawing/2014/main" id="{9B38FCA2-FA37-0BD8-5843-8D7515F54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7259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Rectangle 545">
                <a:extLst>
                  <a:ext uri="{FF2B5EF4-FFF2-40B4-BE49-F238E27FC236}">
                    <a16:creationId xmlns:a16="http://schemas.microsoft.com/office/drawing/2014/main" id="{05414747-9A41-1360-87E1-2DA63F73B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25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Rectangle 546">
                <a:extLst>
                  <a:ext uri="{FF2B5EF4-FFF2-40B4-BE49-F238E27FC236}">
                    <a16:creationId xmlns:a16="http://schemas.microsoft.com/office/drawing/2014/main" id="{745833A5-3B97-A383-5F59-04D90B3AE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25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Rectangle 547">
                <a:extLst>
                  <a:ext uri="{FF2B5EF4-FFF2-40B4-BE49-F238E27FC236}">
                    <a16:creationId xmlns:a16="http://schemas.microsoft.com/office/drawing/2014/main" id="{E50755ED-23BD-AD71-0E30-17109EF6A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268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Rectangle 548">
                <a:extLst>
                  <a:ext uri="{FF2B5EF4-FFF2-40B4-BE49-F238E27FC236}">
                    <a16:creationId xmlns:a16="http://schemas.microsoft.com/office/drawing/2014/main" id="{42E81587-B166-2FAB-9135-15C6FFE5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268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Rectangle 549">
                <a:extLst>
                  <a:ext uri="{FF2B5EF4-FFF2-40B4-BE49-F238E27FC236}">
                    <a16:creationId xmlns:a16="http://schemas.microsoft.com/office/drawing/2014/main" id="{18B80E6F-5A09-AEDF-6A82-AE8273157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268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Rectangle 550">
                <a:extLst>
                  <a:ext uri="{FF2B5EF4-FFF2-40B4-BE49-F238E27FC236}">
                    <a16:creationId xmlns:a16="http://schemas.microsoft.com/office/drawing/2014/main" id="{2BAB8ECF-E4F8-6784-F09A-2D263AB62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7544"/>
                <a:ext cx="151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CABELA’S 015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8" name="Rectangle 551">
                <a:extLst>
                  <a:ext uri="{FF2B5EF4-FFF2-40B4-BE49-F238E27FC236}">
                    <a16:creationId xmlns:a16="http://schemas.microsoft.com/office/drawing/2014/main" id="{2B0AFC35-62DD-889F-E47F-3651D498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1" y="7544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9" name="Rectangle 552">
                <a:extLst>
                  <a:ext uri="{FF2B5EF4-FFF2-40B4-BE49-F238E27FC236}">
                    <a16:creationId xmlns:a16="http://schemas.microsoft.com/office/drawing/2014/main" id="{C822DF46-22B4-34E9-8FB9-BBD7CC6D6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7544"/>
                <a:ext cx="36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11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0" name="Rectangle 553">
                <a:extLst>
                  <a:ext uri="{FF2B5EF4-FFF2-40B4-BE49-F238E27FC236}">
                    <a16:creationId xmlns:a16="http://schemas.microsoft.com/office/drawing/2014/main" id="{6BAAC031-E16E-0452-BA0A-CEBDFD9C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3" y="7544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1" name="Rectangle 554">
                <a:extLst>
                  <a:ext uri="{FF2B5EF4-FFF2-40B4-BE49-F238E27FC236}">
                    <a16:creationId xmlns:a16="http://schemas.microsoft.com/office/drawing/2014/main" id="{CF1B8201-7001-8137-9D94-960B7F71A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53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Rectangle 555">
                <a:extLst>
                  <a:ext uri="{FF2B5EF4-FFF2-40B4-BE49-F238E27FC236}">
                    <a16:creationId xmlns:a16="http://schemas.microsoft.com/office/drawing/2014/main" id="{8492EF13-B963-0FB3-8DE4-153F3D6E4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7535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Rectangle 556">
                <a:extLst>
                  <a:ext uri="{FF2B5EF4-FFF2-40B4-BE49-F238E27FC236}">
                    <a16:creationId xmlns:a16="http://schemas.microsoft.com/office/drawing/2014/main" id="{7E53426C-F175-4A22-13D5-FFEEE1245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53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Rectangle 557">
                <a:extLst>
                  <a:ext uri="{FF2B5EF4-FFF2-40B4-BE49-F238E27FC236}">
                    <a16:creationId xmlns:a16="http://schemas.microsoft.com/office/drawing/2014/main" id="{CCAEE884-55F0-5237-8B7C-C55A46AC1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7535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Rectangle 558">
                <a:extLst>
                  <a:ext uri="{FF2B5EF4-FFF2-40B4-BE49-F238E27FC236}">
                    <a16:creationId xmlns:a16="http://schemas.microsoft.com/office/drawing/2014/main" id="{D39044B9-B8C9-0B91-668F-7E0E6EE1C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53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Rectangle 559">
                <a:extLst>
                  <a:ext uri="{FF2B5EF4-FFF2-40B4-BE49-F238E27FC236}">
                    <a16:creationId xmlns:a16="http://schemas.microsoft.com/office/drawing/2014/main" id="{9514E952-6C12-24AF-291A-DC8EB062B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54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Rectangle 560">
                <a:extLst>
                  <a:ext uri="{FF2B5EF4-FFF2-40B4-BE49-F238E27FC236}">
                    <a16:creationId xmlns:a16="http://schemas.microsoft.com/office/drawing/2014/main" id="{984A651D-49B7-7B20-5C98-9D9B6B39F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54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Rectangle 561">
                <a:extLst>
                  <a:ext uri="{FF2B5EF4-FFF2-40B4-BE49-F238E27FC236}">
                    <a16:creationId xmlns:a16="http://schemas.microsoft.com/office/drawing/2014/main" id="{BE4C9C6C-1D91-74B9-31AB-48AAD7215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54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Rectangle 562">
                <a:extLst>
                  <a:ext uri="{FF2B5EF4-FFF2-40B4-BE49-F238E27FC236}">
                    <a16:creationId xmlns:a16="http://schemas.microsoft.com/office/drawing/2014/main" id="{974DD8C9-B345-6A5C-6C5A-1E324F4FB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7820"/>
                <a:ext cx="255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SCOTTSDALE GUN CLUB</a:t>
                </a:r>
                <a:endParaRPr kumimoji="0" lang="en-US" altLang="en-US" sz="8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0" name="Rectangle 563">
                <a:extLst>
                  <a:ext uri="{FF2B5EF4-FFF2-40B4-BE49-F238E27FC236}">
                    <a16:creationId xmlns:a16="http://schemas.microsoft.com/office/drawing/2014/main" id="{1307FEDC-6F71-81F4-4DB0-6843677D8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1" y="7820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1" name="Rectangle 564">
                <a:extLst>
                  <a:ext uri="{FF2B5EF4-FFF2-40B4-BE49-F238E27FC236}">
                    <a16:creationId xmlns:a16="http://schemas.microsoft.com/office/drawing/2014/main" id="{F4170005-BD61-5EFB-E8D9-FAA1B39EC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7820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5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2" name="Rectangle 565">
                <a:extLst>
                  <a:ext uri="{FF2B5EF4-FFF2-40B4-BE49-F238E27FC236}">
                    <a16:creationId xmlns:a16="http://schemas.microsoft.com/office/drawing/2014/main" id="{63D63CC8-3820-26EF-6C05-F5DEFD693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7820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3" name="Rectangle 566">
                <a:extLst>
                  <a:ext uri="{FF2B5EF4-FFF2-40B4-BE49-F238E27FC236}">
                    <a16:creationId xmlns:a16="http://schemas.microsoft.com/office/drawing/2014/main" id="{508BCF50-DE18-B9D7-7033-00E215AFE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812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Rectangle 567">
                <a:extLst>
                  <a:ext uri="{FF2B5EF4-FFF2-40B4-BE49-F238E27FC236}">
                    <a16:creationId xmlns:a16="http://schemas.microsoft.com/office/drawing/2014/main" id="{DA955465-DB27-B4FD-6852-DBB840542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7812"/>
                <a:ext cx="71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Rectangle 568">
                <a:extLst>
                  <a:ext uri="{FF2B5EF4-FFF2-40B4-BE49-F238E27FC236}">
                    <a16:creationId xmlns:a16="http://schemas.microsoft.com/office/drawing/2014/main" id="{32AC9B9C-7F65-835A-EDED-E13CE3B0A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812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Rectangle 569">
                <a:extLst>
                  <a:ext uri="{FF2B5EF4-FFF2-40B4-BE49-F238E27FC236}">
                    <a16:creationId xmlns:a16="http://schemas.microsoft.com/office/drawing/2014/main" id="{8AF546C2-CA5F-CD0C-3B44-FC8AB6F59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7812"/>
                <a:ext cx="13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Rectangle 570">
                <a:extLst>
                  <a:ext uri="{FF2B5EF4-FFF2-40B4-BE49-F238E27FC236}">
                    <a16:creationId xmlns:a16="http://schemas.microsoft.com/office/drawing/2014/main" id="{63887F92-48D8-77E5-357A-2F29F8426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812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Rectangle 571">
                <a:extLst>
                  <a:ext uri="{FF2B5EF4-FFF2-40B4-BE49-F238E27FC236}">
                    <a16:creationId xmlns:a16="http://schemas.microsoft.com/office/drawing/2014/main" id="{5E373640-6EC5-A836-92AC-5FA81667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7820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Rectangle 572">
                <a:extLst>
                  <a:ext uri="{FF2B5EF4-FFF2-40B4-BE49-F238E27FC236}">
                    <a16:creationId xmlns:a16="http://schemas.microsoft.com/office/drawing/2014/main" id="{592FF704-0A0B-9232-9B54-9A42642C8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7820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Rectangle 573">
                <a:extLst>
                  <a:ext uri="{FF2B5EF4-FFF2-40B4-BE49-F238E27FC236}">
                    <a16:creationId xmlns:a16="http://schemas.microsoft.com/office/drawing/2014/main" id="{24912D09-BA1C-A26A-B49D-5E8D53CD2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7820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Rectangle 574">
                <a:extLst>
                  <a:ext uri="{FF2B5EF4-FFF2-40B4-BE49-F238E27FC236}">
                    <a16:creationId xmlns:a16="http://schemas.microsoft.com/office/drawing/2014/main" id="{392E7498-2078-EED7-5B98-9DA9405E3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8097"/>
                <a:ext cx="192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MO MONEY PAWN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2" name="Rectangle 575">
                <a:extLst>
                  <a:ext uri="{FF2B5EF4-FFF2-40B4-BE49-F238E27FC236}">
                    <a16:creationId xmlns:a16="http://schemas.microsoft.com/office/drawing/2014/main" id="{8924981B-5DF0-923F-5BF7-E8D86B6AE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5" y="8097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3" name="Rectangle 576">
                <a:extLst>
                  <a:ext uri="{FF2B5EF4-FFF2-40B4-BE49-F238E27FC236}">
                    <a16:creationId xmlns:a16="http://schemas.microsoft.com/office/drawing/2014/main" id="{83776D14-15D0-6883-1FE9-B233C03EF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8097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4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4" name="Rectangle 577">
                <a:extLst>
                  <a:ext uri="{FF2B5EF4-FFF2-40B4-BE49-F238E27FC236}">
                    <a16:creationId xmlns:a16="http://schemas.microsoft.com/office/drawing/2014/main" id="{B5ECD44E-AA49-B05B-EC5F-B90C14408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8097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" name="Rectangle 578">
                <a:extLst>
                  <a:ext uri="{FF2B5EF4-FFF2-40B4-BE49-F238E27FC236}">
                    <a16:creationId xmlns:a16="http://schemas.microsoft.com/office/drawing/2014/main" id="{67D3FAC2-9647-1466-6FCA-F6B51797B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08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Rectangle 579">
                <a:extLst>
                  <a:ext uri="{FF2B5EF4-FFF2-40B4-BE49-F238E27FC236}">
                    <a16:creationId xmlns:a16="http://schemas.microsoft.com/office/drawing/2014/main" id="{9FE1C5BF-FA7C-1D2C-C83F-F757A6551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8087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Rectangle 580">
                <a:extLst>
                  <a:ext uri="{FF2B5EF4-FFF2-40B4-BE49-F238E27FC236}">
                    <a16:creationId xmlns:a16="http://schemas.microsoft.com/office/drawing/2014/main" id="{1E6531B5-B7A8-E58A-AE9E-13C1EDA3A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08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Rectangle 581">
                <a:extLst>
                  <a:ext uri="{FF2B5EF4-FFF2-40B4-BE49-F238E27FC236}">
                    <a16:creationId xmlns:a16="http://schemas.microsoft.com/office/drawing/2014/main" id="{ED5FD2BC-49D8-CEC6-F467-F8341C70B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8087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Rectangle 582">
                <a:extLst>
                  <a:ext uri="{FF2B5EF4-FFF2-40B4-BE49-F238E27FC236}">
                    <a16:creationId xmlns:a16="http://schemas.microsoft.com/office/drawing/2014/main" id="{AE015DA9-9F88-CB90-6B65-A560933F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08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Rectangle 583">
                <a:extLst>
                  <a:ext uri="{FF2B5EF4-FFF2-40B4-BE49-F238E27FC236}">
                    <a16:creationId xmlns:a16="http://schemas.microsoft.com/office/drawing/2014/main" id="{849B6812-20DC-BBFC-B263-6693709CB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09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Rectangle 584">
                <a:extLst>
                  <a:ext uri="{FF2B5EF4-FFF2-40B4-BE49-F238E27FC236}">
                    <a16:creationId xmlns:a16="http://schemas.microsoft.com/office/drawing/2014/main" id="{4595A61B-79C1-27E7-02CE-0270683D5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09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Rectangle 585">
                <a:extLst>
                  <a:ext uri="{FF2B5EF4-FFF2-40B4-BE49-F238E27FC236}">
                    <a16:creationId xmlns:a16="http://schemas.microsoft.com/office/drawing/2014/main" id="{24E717FF-A1A7-B8A3-33D3-D21A897A0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09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Rectangle 586">
                <a:extLst>
                  <a:ext uri="{FF2B5EF4-FFF2-40B4-BE49-F238E27FC236}">
                    <a16:creationId xmlns:a16="http://schemas.microsoft.com/office/drawing/2014/main" id="{046EEA9F-48B4-D251-2EDC-0F652AF70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8373"/>
                <a:ext cx="131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 J I SPORTS</a:t>
                </a:r>
                <a:endParaRPr kumimoji="0" lang="en-US" altLang="en-US" sz="8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" name="Rectangle 587">
                <a:extLst>
                  <a:ext uri="{FF2B5EF4-FFF2-40B4-BE49-F238E27FC236}">
                    <a16:creationId xmlns:a16="http://schemas.microsoft.com/office/drawing/2014/main" id="{CF3C8394-5213-4484-CCD7-270DC6026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8" y="8373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5" name="Rectangle 588">
                <a:extLst>
                  <a:ext uri="{FF2B5EF4-FFF2-40B4-BE49-F238E27FC236}">
                    <a16:creationId xmlns:a16="http://schemas.microsoft.com/office/drawing/2014/main" id="{F8ED8416-85F2-2A77-453C-F66FE6628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8373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3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" name="Rectangle 589">
                <a:extLst>
                  <a:ext uri="{FF2B5EF4-FFF2-40B4-BE49-F238E27FC236}">
                    <a16:creationId xmlns:a16="http://schemas.microsoft.com/office/drawing/2014/main" id="{3F6927A7-0D02-14B4-05A2-FB2AE839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8373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" name="Rectangle 590">
                <a:extLst>
                  <a:ext uri="{FF2B5EF4-FFF2-40B4-BE49-F238E27FC236}">
                    <a16:creationId xmlns:a16="http://schemas.microsoft.com/office/drawing/2014/main" id="{17D69FB3-C385-8172-4D75-23AEF6924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36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Rectangle 591">
                <a:extLst>
                  <a:ext uri="{FF2B5EF4-FFF2-40B4-BE49-F238E27FC236}">
                    <a16:creationId xmlns:a16="http://schemas.microsoft.com/office/drawing/2014/main" id="{8472BF3D-30C4-36BB-EC78-99869CA1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8364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Rectangle 592">
                <a:extLst>
                  <a:ext uri="{FF2B5EF4-FFF2-40B4-BE49-F238E27FC236}">
                    <a16:creationId xmlns:a16="http://schemas.microsoft.com/office/drawing/2014/main" id="{2E78D604-B0B6-AEFD-135A-29C3029CE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36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Rectangle 593">
                <a:extLst>
                  <a:ext uri="{FF2B5EF4-FFF2-40B4-BE49-F238E27FC236}">
                    <a16:creationId xmlns:a16="http://schemas.microsoft.com/office/drawing/2014/main" id="{70BECF26-9046-DDCB-D89A-C61A2B16D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8364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Rectangle 594">
                <a:extLst>
                  <a:ext uri="{FF2B5EF4-FFF2-40B4-BE49-F238E27FC236}">
                    <a16:creationId xmlns:a16="http://schemas.microsoft.com/office/drawing/2014/main" id="{E51270CA-79EF-459D-B7B8-363F351FA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36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Rectangle 595">
                <a:extLst>
                  <a:ext uri="{FF2B5EF4-FFF2-40B4-BE49-F238E27FC236}">
                    <a16:creationId xmlns:a16="http://schemas.microsoft.com/office/drawing/2014/main" id="{4D4CFA15-0610-5E32-8419-63F9AB85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373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Rectangle 596">
                <a:extLst>
                  <a:ext uri="{FF2B5EF4-FFF2-40B4-BE49-F238E27FC236}">
                    <a16:creationId xmlns:a16="http://schemas.microsoft.com/office/drawing/2014/main" id="{663478D6-0AA0-A068-CE33-282FF99B5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373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Rectangle 597">
                <a:extLst>
                  <a:ext uri="{FF2B5EF4-FFF2-40B4-BE49-F238E27FC236}">
                    <a16:creationId xmlns:a16="http://schemas.microsoft.com/office/drawing/2014/main" id="{57C02F1B-D583-FF12-6362-E89DF616F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373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Rectangle 598">
                <a:extLst>
                  <a:ext uri="{FF2B5EF4-FFF2-40B4-BE49-F238E27FC236}">
                    <a16:creationId xmlns:a16="http://schemas.microsoft.com/office/drawing/2014/main" id="{306D532C-1906-A2BE-6A82-1C045E760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8650"/>
                <a:ext cx="107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AMMO AZ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6" name="Rectangle 599">
                <a:extLst>
                  <a:ext uri="{FF2B5EF4-FFF2-40B4-BE49-F238E27FC236}">
                    <a16:creationId xmlns:a16="http://schemas.microsoft.com/office/drawing/2014/main" id="{53655A92-F71F-EE01-CE97-FB8FE6B3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01" y="8650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7" name="Rectangle 600">
                <a:extLst>
                  <a:ext uri="{FF2B5EF4-FFF2-40B4-BE49-F238E27FC236}">
                    <a16:creationId xmlns:a16="http://schemas.microsoft.com/office/drawing/2014/main" id="{95D31C94-950C-F09E-0A90-9EA6B24E0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8650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3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8" name="Rectangle 601">
                <a:extLst>
                  <a:ext uri="{FF2B5EF4-FFF2-40B4-BE49-F238E27FC236}">
                    <a16:creationId xmlns:a16="http://schemas.microsoft.com/office/drawing/2014/main" id="{9ADF570B-DBFD-5B86-C88D-981BF3D56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8650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9" name="Rectangle 602">
                <a:extLst>
                  <a:ext uri="{FF2B5EF4-FFF2-40B4-BE49-F238E27FC236}">
                    <a16:creationId xmlns:a16="http://schemas.microsoft.com/office/drawing/2014/main" id="{74FBF978-C6E7-BA6E-7252-48495F30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640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Rectangle 603">
                <a:extLst>
                  <a:ext uri="{FF2B5EF4-FFF2-40B4-BE49-F238E27FC236}">
                    <a16:creationId xmlns:a16="http://schemas.microsoft.com/office/drawing/2014/main" id="{5956142F-37DE-E9D5-D9D6-F3D565876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8640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Rectangle 604">
                <a:extLst>
                  <a:ext uri="{FF2B5EF4-FFF2-40B4-BE49-F238E27FC236}">
                    <a16:creationId xmlns:a16="http://schemas.microsoft.com/office/drawing/2014/main" id="{0FA1970E-20DB-D391-5802-653997CDA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640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Rectangle 605">
                <a:extLst>
                  <a:ext uri="{FF2B5EF4-FFF2-40B4-BE49-F238E27FC236}">
                    <a16:creationId xmlns:a16="http://schemas.microsoft.com/office/drawing/2014/main" id="{B00FA3FE-AF99-5C63-47B4-B68308696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8640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Rectangle 606">
                <a:extLst>
                  <a:ext uri="{FF2B5EF4-FFF2-40B4-BE49-F238E27FC236}">
                    <a16:creationId xmlns:a16="http://schemas.microsoft.com/office/drawing/2014/main" id="{057E8545-1B7E-814F-D86B-5C64D40C6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640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Rectangle 607">
                <a:extLst>
                  <a:ext uri="{FF2B5EF4-FFF2-40B4-BE49-F238E27FC236}">
                    <a16:creationId xmlns:a16="http://schemas.microsoft.com/office/drawing/2014/main" id="{C17B715B-C264-A3AA-7519-6E829964C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649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Rectangle 608">
                <a:extLst>
                  <a:ext uri="{FF2B5EF4-FFF2-40B4-BE49-F238E27FC236}">
                    <a16:creationId xmlns:a16="http://schemas.microsoft.com/office/drawing/2014/main" id="{D0FD8D07-0BC3-FD04-C7CE-D90E9261D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649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Rectangle 609">
                <a:extLst>
                  <a:ext uri="{FF2B5EF4-FFF2-40B4-BE49-F238E27FC236}">
                    <a16:creationId xmlns:a16="http://schemas.microsoft.com/office/drawing/2014/main" id="{26CB63DD-00B2-10AC-7510-F97BA8E31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649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Rectangle 610">
                <a:extLst>
                  <a:ext uri="{FF2B5EF4-FFF2-40B4-BE49-F238E27FC236}">
                    <a16:creationId xmlns:a16="http://schemas.microsoft.com/office/drawing/2014/main" id="{48ADD8B2-C18D-8A04-1478-BA0502A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8926"/>
                <a:ext cx="1943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AZFIREARMS.COM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8" name="Rectangle 611">
                <a:extLst>
                  <a:ext uri="{FF2B5EF4-FFF2-40B4-BE49-F238E27FC236}">
                    <a16:creationId xmlns:a16="http://schemas.microsoft.com/office/drawing/2014/main" id="{FA20D35A-4A32-A1F4-7AEE-89C2F883A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0" y="8926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9" name="Rectangle 612">
                <a:extLst>
                  <a:ext uri="{FF2B5EF4-FFF2-40B4-BE49-F238E27FC236}">
                    <a16:creationId xmlns:a16="http://schemas.microsoft.com/office/drawing/2014/main" id="{28D96F93-D4FF-3E35-8C29-B8A18C7A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8926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3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0" name="Rectangle 613">
                <a:extLst>
                  <a:ext uri="{FF2B5EF4-FFF2-40B4-BE49-F238E27FC236}">
                    <a16:creationId xmlns:a16="http://schemas.microsoft.com/office/drawing/2014/main" id="{F1E79D2F-93BA-3DD5-0A8A-75EEAC41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8926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1" name="Rectangle 614">
                <a:extLst>
                  <a:ext uri="{FF2B5EF4-FFF2-40B4-BE49-F238E27FC236}">
                    <a16:creationId xmlns:a16="http://schemas.microsoft.com/office/drawing/2014/main" id="{46FC4324-888D-61DD-7C9B-7E31BE9CC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9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Rectangle 615">
                <a:extLst>
                  <a:ext uri="{FF2B5EF4-FFF2-40B4-BE49-F238E27FC236}">
                    <a16:creationId xmlns:a16="http://schemas.microsoft.com/office/drawing/2014/main" id="{0DA95B07-E0AB-3444-983D-6AAC1E8A3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8917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Rectangle 616">
                <a:extLst>
                  <a:ext uri="{FF2B5EF4-FFF2-40B4-BE49-F238E27FC236}">
                    <a16:creationId xmlns:a16="http://schemas.microsoft.com/office/drawing/2014/main" id="{EF73F34A-55C7-A1B1-F33B-841F936A3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9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Rectangle 617">
                <a:extLst>
                  <a:ext uri="{FF2B5EF4-FFF2-40B4-BE49-F238E27FC236}">
                    <a16:creationId xmlns:a16="http://schemas.microsoft.com/office/drawing/2014/main" id="{256C6818-CE09-9625-D2D2-C4BFB5135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8917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Rectangle 618">
                <a:extLst>
                  <a:ext uri="{FF2B5EF4-FFF2-40B4-BE49-F238E27FC236}">
                    <a16:creationId xmlns:a16="http://schemas.microsoft.com/office/drawing/2014/main" id="{110C574C-0044-461A-BEB0-B57F28DCF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9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Rectangle 619">
                <a:extLst>
                  <a:ext uri="{FF2B5EF4-FFF2-40B4-BE49-F238E27FC236}">
                    <a16:creationId xmlns:a16="http://schemas.microsoft.com/office/drawing/2014/main" id="{E8640909-3A8D-8B12-D4D5-3938441A2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8926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Rectangle 620">
                <a:extLst>
                  <a:ext uri="{FF2B5EF4-FFF2-40B4-BE49-F238E27FC236}">
                    <a16:creationId xmlns:a16="http://schemas.microsoft.com/office/drawing/2014/main" id="{418E39A7-C964-20F6-EF8F-32BF7F762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8926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Rectangle 621">
                <a:extLst>
                  <a:ext uri="{FF2B5EF4-FFF2-40B4-BE49-F238E27FC236}">
                    <a16:creationId xmlns:a16="http://schemas.microsoft.com/office/drawing/2014/main" id="{89B390D5-71D0-DB52-4BF5-58484DBA8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8926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Rectangle 622">
                <a:extLst>
                  <a:ext uri="{FF2B5EF4-FFF2-40B4-BE49-F238E27FC236}">
                    <a16:creationId xmlns:a16="http://schemas.microsoft.com/office/drawing/2014/main" id="{4416EDA8-881D-38DD-7465-49A9BE66E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9202"/>
                <a:ext cx="1244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UNKNOWN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0" name="Rectangle 623">
                <a:extLst>
                  <a:ext uri="{FF2B5EF4-FFF2-40B4-BE49-F238E27FC236}">
                    <a16:creationId xmlns:a16="http://schemas.microsoft.com/office/drawing/2014/main" id="{8C102360-8228-F22C-395B-A5A430E4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8" y="9202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1" name="Rectangle 624">
                <a:extLst>
                  <a:ext uri="{FF2B5EF4-FFF2-40B4-BE49-F238E27FC236}">
                    <a16:creationId xmlns:a16="http://schemas.microsoft.com/office/drawing/2014/main" id="{495108A6-FE70-7EEE-6FF3-FFBF131CD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9202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2" name="Rectangle 625">
                <a:extLst>
                  <a:ext uri="{FF2B5EF4-FFF2-40B4-BE49-F238E27FC236}">
                    <a16:creationId xmlns:a16="http://schemas.microsoft.com/office/drawing/2014/main" id="{B8B9EE1C-F8B6-0828-11FD-D30ED1552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9202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3" name="Rectangle 626">
                <a:extLst>
                  <a:ext uri="{FF2B5EF4-FFF2-40B4-BE49-F238E27FC236}">
                    <a16:creationId xmlns:a16="http://schemas.microsoft.com/office/drawing/2014/main" id="{45B210F9-976D-9722-113A-4D0337319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193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Rectangle 627">
                <a:extLst>
                  <a:ext uri="{FF2B5EF4-FFF2-40B4-BE49-F238E27FC236}">
                    <a16:creationId xmlns:a16="http://schemas.microsoft.com/office/drawing/2014/main" id="{67203CC3-5E8F-8BF5-05C8-A09C2827D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9193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Rectangle 628">
                <a:extLst>
                  <a:ext uri="{FF2B5EF4-FFF2-40B4-BE49-F238E27FC236}">
                    <a16:creationId xmlns:a16="http://schemas.microsoft.com/office/drawing/2014/main" id="{82E3488C-212E-2AA7-E722-57D64036A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193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Rectangle 629">
                <a:extLst>
                  <a:ext uri="{FF2B5EF4-FFF2-40B4-BE49-F238E27FC236}">
                    <a16:creationId xmlns:a16="http://schemas.microsoft.com/office/drawing/2014/main" id="{E5F6607F-B17F-7892-72BD-274CDDF57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9193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Rectangle 630">
                <a:extLst>
                  <a:ext uri="{FF2B5EF4-FFF2-40B4-BE49-F238E27FC236}">
                    <a16:creationId xmlns:a16="http://schemas.microsoft.com/office/drawing/2014/main" id="{29E4DFE2-437C-FD83-2E52-FBE0E035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193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Rectangle 631">
                <a:extLst>
                  <a:ext uri="{FF2B5EF4-FFF2-40B4-BE49-F238E27FC236}">
                    <a16:creationId xmlns:a16="http://schemas.microsoft.com/office/drawing/2014/main" id="{63B85B86-8E51-9470-5E38-4BE932052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202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Rectangle 632">
                <a:extLst>
                  <a:ext uri="{FF2B5EF4-FFF2-40B4-BE49-F238E27FC236}">
                    <a16:creationId xmlns:a16="http://schemas.microsoft.com/office/drawing/2014/main" id="{EDABC472-41A6-78B7-D6CE-4092650AA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202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Rectangle 633">
                <a:extLst>
                  <a:ext uri="{FF2B5EF4-FFF2-40B4-BE49-F238E27FC236}">
                    <a16:creationId xmlns:a16="http://schemas.microsoft.com/office/drawing/2014/main" id="{61F5964E-95C4-B6B0-B7B6-8440B81D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202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Rectangle 634">
                <a:extLst>
                  <a:ext uri="{FF2B5EF4-FFF2-40B4-BE49-F238E27FC236}">
                    <a16:creationId xmlns:a16="http://schemas.microsoft.com/office/drawing/2014/main" id="{DDE5BB28-507D-ECE2-203D-8D1C7B350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9478"/>
                <a:ext cx="226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ARIZONA FIREARMS &amp;</a:t>
                </a:r>
                <a:endParaRPr kumimoji="0" lang="en-US" altLang="en-US" sz="8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2" name="Rectangle 635">
                <a:extLst>
                  <a:ext uri="{FF2B5EF4-FFF2-40B4-BE49-F238E27FC236}">
                    <a16:creationId xmlns:a16="http://schemas.microsoft.com/office/drawing/2014/main" id="{B6F46D64-5FA7-8790-227B-711ECFEBA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2" y="947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3" name="Rectangle 636">
                <a:extLst>
                  <a:ext uri="{FF2B5EF4-FFF2-40B4-BE49-F238E27FC236}">
                    <a16:creationId xmlns:a16="http://schemas.microsoft.com/office/drawing/2014/main" id="{E1B40FD6-8E41-44F1-63D0-513AD3D9D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6" y="9478"/>
                <a:ext cx="155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ACCESSORIES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4" name="Rectangle 637">
                <a:extLst>
                  <a:ext uri="{FF2B5EF4-FFF2-40B4-BE49-F238E27FC236}">
                    <a16:creationId xmlns:a16="http://schemas.microsoft.com/office/drawing/2014/main" id="{1A7C3DD3-D289-ACDE-7139-14B15F0E4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7" y="947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5" name="Rectangle 638">
                <a:extLst>
                  <a:ext uri="{FF2B5EF4-FFF2-40B4-BE49-F238E27FC236}">
                    <a16:creationId xmlns:a16="http://schemas.microsoft.com/office/drawing/2014/main" id="{3BB593EE-F9D3-3340-3771-6B689D12D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9478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6" name="Rectangle 639">
                <a:extLst>
                  <a:ext uri="{FF2B5EF4-FFF2-40B4-BE49-F238E27FC236}">
                    <a16:creationId xmlns:a16="http://schemas.microsoft.com/office/drawing/2014/main" id="{2C391F88-194D-BCC6-C3F4-C8B969DD3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947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7" name="Rectangle 640">
                <a:extLst>
                  <a:ext uri="{FF2B5EF4-FFF2-40B4-BE49-F238E27FC236}">
                    <a16:creationId xmlns:a16="http://schemas.microsoft.com/office/drawing/2014/main" id="{AAFB6061-D296-7200-982F-A801A432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47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Rectangle 641">
                <a:extLst>
                  <a:ext uri="{FF2B5EF4-FFF2-40B4-BE49-F238E27FC236}">
                    <a16:creationId xmlns:a16="http://schemas.microsoft.com/office/drawing/2014/main" id="{D4315E0A-3B71-BE8C-D36A-C7A1A7F84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9470"/>
                <a:ext cx="71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Rectangle 642">
                <a:extLst>
                  <a:ext uri="{FF2B5EF4-FFF2-40B4-BE49-F238E27FC236}">
                    <a16:creationId xmlns:a16="http://schemas.microsoft.com/office/drawing/2014/main" id="{7DBBB72C-068A-98BB-DC9E-56E066D90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47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Rectangle 643">
                <a:extLst>
                  <a:ext uri="{FF2B5EF4-FFF2-40B4-BE49-F238E27FC236}">
                    <a16:creationId xmlns:a16="http://schemas.microsoft.com/office/drawing/2014/main" id="{57A87C2D-A35E-6E8E-8923-724946536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9470"/>
                <a:ext cx="13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Rectangle 644">
                <a:extLst>
                  <a:ext uri="{FF2B5EF4-FFF2-40B4-BE49-F238E27FC236}">
                    <a16:creationId xmlns:a16="http://schemas.microsoft.com/office/drawing/2014/main" id="{04C7CC08-5E42-09BA-AF26-E76CE4C68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47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Rectangle 645">
                <a:extLst>
                  <a:ext uri="{FF2B5EF4-FFF2-40B4-BE49-F238E27FC236}">
                    <a16:creationId xmlns:a16="http://schemas.microsoft.com/office/drawing/2014/main" id="{1A412275-27C5-07C1-CBA8-AB1771CFC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478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Rectangle 646">
                <a:extLst>
                  <a:ext uri="{FF2B5EF4-FFF2-40B4-BE49-F238E27FC236}">
                    <a16:creationId xmlns:a16="http://schemas.microsoft.com/office/drawing/2014/main" id="{0E9126F6-7518-E3AD-5381-301128EFF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478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Rectangle 647">
                <a:extLst>
                  <a:ext uri="{FF2B5EF4-FFF2-40B4-BE49-F238E27FC236}">
                    <a16:creationId xmlns:a16="http://schemas.microsoft.com/office/drawing/2014/main" id="{10E241E4-4CD9-2E9A-CBC5-FA9CA540F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478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Rectangle 648">
                <a:extLst>
                  <a:ext uri="{FF2B5EF4-FFF2-40B4-BE49-F238E27FC236}">
                    <a16:creationId xmlns:a16="http://schemas.microsoft.com/office/drawing/2014/main" id="{3E1DF4F6-6D4F-6813-90E6-2973BA5D7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9755"/>
                <a:ext cx="227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DYNAMIC ARMAMENT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6" name="Rectangle 649">
                <a:extLst>
                  <a:ext uri="{FF2B5EF4-FFF2-40B4-BE49-F238E27FC236}">
                    <a16:creationId xmlns:a16="http://schemas.microsoft.com/office/drawing/2014/main" id="{06C28875-54FD-2741-A017-F278904B4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5" y="9755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7" name="Rectangle 650">
                <a:extLst>
                  <a:ext uri="{FF2B5EF4-FFF2-40B4-BE49-F238E27FC236}">
                    <a16:creationId xmlns:a16="http://schemas.microsoft.com/office/drawing/2014/main" id="{5E0CDE58-50F1-425C-B502-BA3E1F766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9755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8" name="Rectangle 651">
                <a:extLst>
                  <a:ext uri="{FF2B5EF4-FFF2-40B4-BE49-F238E27FC236}">
                    <a16:creationId xmlns:a16="http://schemas.microsoft.com/office/drawing/2014/main" id="{9D698408-5960-FF9D-2179-8CC663CF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9755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9" name="Rectangle 652">
                <a:extLst>
                  <a:ext uri="{FF2B5EF4-FFF2-40B4-BE49-F238E27FC236}">
                    <a16:creationId xmlns:a16="http://schemas.microsoft.com/office/drawing/2014/main" id="{03D5C9E4-0E31-7888-60D9-52588EF02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74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Rectangle 653">
                <a:extLst>
                  <a:ext uri="{FF2B5EF4-FFF2-40B4-BE49-F238E27FC236}">
                    <a16:creationId xmlns:a16="http://schemas.microsoft.com/office/drawing/2014/main" id="{492C4D4F-FC16-9827-CEC4-63B16ADD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9746"/>
                <a:ext cx="71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Rectangle 654">
                <a:extLst>
                  <a:ext uri="{FF2B5EF4-FFF2-40B4-BE49-F238E27FC236}">
                    <a16:creationId xmlns:a16="http://schemas.microsoft.com/office/drawing/2014/main" id="{C1081F2B-2061-A797-B20C-B69B542E4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74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Rectangle 655">
                <a:extLst>
                  <a:ext uri="{FF2B5EF4-FFF2-40B4-BE49-F238E27FC236}">
                    <a16:creationId xmlns:a16="http://schemas.microsoft.com/office/drawing/2014/main" id="{9BCF1725-AC24-6B64-E7F5-8A056AB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9746"/>
                <a:ext cx="13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Rectangle 656">
                <a:extLst>
                  <a:ext uri="{FF2B5EF4-FFF2-40B4-BE49-F238E27FC236}">
                    <a16:creationId xmlns:a16="http://schemas.microsoft.com/office/drawing/2014/main" id="{CCD7D560-A95E-EEDD-9363-C9850A5D9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74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Rectangle 657">
                <a:extLst>
                  <a:ext uri="{FF2B5EF4-FFF2-40B4-BE49-F238E27FC236}">
                    <a16:creationId xmlns:a16="http://schemas.microsoft.com/office/drawing/2014/main" id="{458D9F4C-E05F-8E80-5FEB-ABE91A1CB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975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Rectangle 658">
                <a:extLst>
                  <a:ext uri="{FF2B5EF4-FFF2-40B4-BE49-F238E27FC236}">
                    <a16:creationId xmlns:a16="http://schemas.microsoft.com/office/drawing/2014/main" id="{F23D672A-0AB7-A3A8-BCC5-18F10E19C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975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Rectangle 659">
                <a:extLst>
                  <a:ext uri="{FF2B5EF4-FFF2-40B4-BE49-F238E27FC236}">
                    <a16:creationId xmlns:a16="http://schemas.microsoft.com/office/drawing/2014/main" id="{46515711-5E55-3BFB-039B-D0FF56C7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9754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Rectangle 660">
                <a:extLst>
                  <a:ext uri="{FF2B5EF4-FFF2-40B4-BE49-F238E27FC236}">
                    <a16:creationId xmlns:a16="http://schemas.microsoft.com/office/drawing/2014/main" id="{18C4C3EC-9AE8-B909-E5D2-70B9C3B7B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0031"/>
                <a:ext cx="17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J &amp; G SALES, LTD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8" name="Rectangle 661">
                <a:extLst>
                  <a:ext uri="{FF2B5EF4-FFF2-40B4-BE49-F238E27FC236}">
                    <a16:creationId xmlns:a16="http://schemas.microsoft.com/office/drawing/2014/main" id="{1F88E8D5-A5BD-9E89-34BD-93EB62E8A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9" y="10031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9" name="Rectangle 662">
                <a:extLst>
                  <a:ext uri="{FF2B5EF4-FFF2-40B4-BE49-F238E27FC236}">
                    <a16:creationId xmlns:a16="http://schemas.microsoft.com/office/drawing/2014/main" id="{09AAE578-E895-0FBD-EFC4-BB4428F8D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0031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0" name="Rectangle 663">
                <a:extLst>
                  <a:ext uri="{FF2B5EF4-FFF2-40B4-BE49-F238E27FC236}">
                    <a16:creationId xmlns:a16="http://schemas.microsoft.com/office/drawing/2014/main" id="{1D509861-9CB5-81BF-9162-68503E3A7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10031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1" name="Rectangle 664">
                <a:extLst>
                  <a:ext uri="{FF2B5EF4-FFF2-40B4-BE49-F238E27FC236}">
                    <a16:creationId xmlns:a16="http://schemas.microsoft.com/office/drawing/2014/main" id="{D20AB31B-95CC-CA75-498D-6EA2AA27C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Rectangle 665">
                <a:extLst>
                  <a:ext uri="{FF2B5EF4-FFF2-40B4-BE49-F238E27FC236}">
                    <a16:creationId xmlns:a16="http://schemas.microsoft.com/office/drawing/2014/main" id="{6DE96FF3-9AF6-1B02-61EA-21BCFE2F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0022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Rectangle 666">
                <a:extLst>
                  <a:ext uri="{FF2B5EF4-FFF2-40B4-BE49-F238E27FC236}">
                    <a16:creationId xmlns:a16="http://schemas.microsoft.com/office/drawing/2014/main" id="{7B009F28-3B00-1F75-3201-926D1C12F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Rectangle 667">
                <a:extLst>
                  <a:ext uri="{FF2B5EF4-FFF2-40B4-BE49-F238E27FC236}">
                    <a16:creationId xmlns:a16="http://schemas.microsoft.com/office/drawing/2014/main" id="{000AA8BD-2249-A439-102D-F923F9F55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0022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Rectangle 668">
                <a:extLst>
                  <a:ext uri="{FF2B5EF4-FFF2-40B4-BE49-F238E27FC236}">
                    <a16:creationId xmlns:a16="http://schemas.microsoft.com/office/drawing/2014/main" id="{8971DC6F-AC5A-F356-5EFA-0584DEF0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Rectangle 669">
                <a:extLst>
                  <a:ext uri="{FF2B5EF4-FFF2-40B4-BE49-F238E27FC236}">
                    <a16:creationId xmlns:a16="http://schemas.microsoft.com/office/drawing/2014/main" id="{9934A150-1AB9-E877-0CA6-4961F9ED9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031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Rectangle 670">
                <a:extLst>
                  <a:ext uri="{FF2B5EF4-FFF2-40B4-BE49-F238E27FC236}">
                    <a16:creationId xmlns:a16="http://schemas.microsoft.com/office/drawing/2014/main" id="{2AE6CB71-0114-5BA7-C296-F0966CFC8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031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Rectangle 671">
                <a:extLst>
                  <a:ext uri="{FF2B5EF4-FFF2-40B4-BE49-F238E27FC236}">
                    <a16:creationId xmlns:a16="http://schemas.microsoft.com/office/drawing/2014/main" id="{6D11FA29-9935-1E27-C12E-1C47CF4FE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031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Rectangle 672">
                <a:extLst>
                  <a:ext uri="{FF2B5EF4-FFF2-40B4-BE49-F238E27FC236}">
                    <a16:creationId xmlns:a16="http://schemas.microsoft.com/office/drawing/2014/main" id="{3772AF8E-D77D-455D-7BD3-46A477312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0308"/>
                <a:ext cx="199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LEGENDARY GUNS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0" name="Rectangle 673">
                <a:extLst>
                  <a:ext uri="{FF2B5EF4-FFF2-40B4-BE49-F238E27FC236}">
                    <a16:creationId xmlns:a16="http://schemas.microsoft.com/office/drawing/2014/main" id="{C12A4F13-2238-E01A-35DE-E3622BE91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1" y="1030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1" name="Rectangle 674">
                <a:extLst>
                  <a:ext uri="{FF2B5EF4-FFF2-40B4-BE49-F238E27FC236}">
                    <a16:creationId xmlns:a16="http://schemas.microsoft.com/office/drawing/2014/main" id="{124CD806-C684-F9F6-5AEB-0478D23F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0308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2" name="Rectangle 675">
                <a:extLst>
                  <a:ext uri="{FF2B5EF4-FFF2-40B4-BE49-F238E27FC236}">
                    <a16:creationId xmlns:a16="http://schemas.microsoft.com/office/drawing/2014/main" id="{42EB6E17-72B8-BD69-9B58-9CF4396BB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10308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3" name="Rectangle 676">
                <a:extLst>
                  <a:ext uri="{FF2B5EF4-FFF2-40B4-BE49-F238E27FC236}">
                    <a16:creationId xmlns:a16="http://schemas.microsoft.com/office/drawing/2014/main" id="{171BEF42-E7EA-748B-31FE-57509F7B4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2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Rectangle 677">
                <a:extLst>
                  <a:ext uri="{FF2B5EF4-FFF2-40B4-BE49-F238E27FC236}">
                    <a16:creationId xmlns:a16="http://schemas.microsoft.com/office/drawing/2014/main" id="{0E01CBA5-6DB8-8443-B69E-B93E3BCE1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0298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Rectangle 678">
                <a:extLst>
                  <a:ext uri="{FF2B5EF4-FFF2-40B4-BE49-F238E27FC236}">
                    <a16:creationId xmlns:a16="http://schemas.microsoft.com/office/drawing/2014/main" id="{83FE0ADD-BC19-D68D-B714-74F151364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2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Rectangle 679">
                <a:extLst>
                  <a:ext uri="{FF2B5EF4-FFF2-40B4-BE49-F238E27FC236}">
                    <a16:creationId xmlns:a16="http://schemas.microsoft.com/office/drawing/2014/main" id="{201E8409-1998-38B0-E5FC-C287C9553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0298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Rectangle 680">
                <a:extLst>
                  <a:ext uri="{FF2B5EF4-FFF2-40B4-BE49-F238E27FC236}">
                    <a16:creationId xmlns:a16="http://schemas.microsoft.com/office/drawing/2014/main" id="{DAC49A9C-11EB-446C-1FDA-8DBCBC2C9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2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Rectangle 681">
                <a:extLst>
                  <a:ext uri="{FF2B5EF4-FFF2-40B4-BE49-F238E27FC236}">
                    <a16:creationId xmlns:a16="http://schemas.microsoft.com/office/drawing/2014/main" id="{8B2F5F15-5607-C74B-CB45-CB7E0E974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307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Rectangle 682">
                <a:extLst>
                  <a:ext uri="{FF2B5EF4-FFF2-40B4-BE49-F238E27FC236}">
                    <a16:creationId xmlns:a16="http://schemas.microsoft.com/office/drawing/2014/main" id="{36ECEF7D-1BD8-E253-AE08-9A0C72E9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307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Rectangle 683">
                <a:extLst>
                  <a:ext uri="{FF2B5EF4-FFF2-40B4-BE49-F238E27FC236}">
                    <a16:creationId xmlns:a16="http://schemas.microsoft.com/office/drawing/2014/main" id="{D886273F-D389-4BFF-7D00-6B779856E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307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Rectangle 684">
                <a:extLst>
                  <a:ext uri="{FF2B5EF4-FFF2-40B4-BE49-F238E27FC236}">
                    <a16:creationId xmlns:a16="http://schemas.microsoft.com/office/drawing/2014/main" id="{55F5774E-4C93-0EE0-474C-532790294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0584"/>
                <a:ext cx="2715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LONGHORN TRADING CO.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" name="Rectangle 685">
                <a:extLst>
                  <a:ext uri="{FF2B5EF4-FFF2-40B4-BE49-F238E27FC236}">
                    <a16:creationId xmlns:a16="http://schemas.microsoft.com/office/drawing/2014/main" id="{67A28791-5982-7778-671F-3EF3A14A5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6" y="10584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" name="Rectangle 686">
                <a:extLst>
                  <a:ext uri="{FF2B5EF4-FFF2-40B4-BE49-F238E27FC236}">
                    <a16:creationId xmlns:a16="http://schemas.microsoft.com/office/drawing/2014/main" id="{F683A96C-55B0-3E82-44FB-C1748E605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0584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" name="Rectangle 687">
                <a:extLst>
                  <a:ext uri="{FF2B5EF4-FFF2-40B4-BE49-F238E27FC236}">
                    <a16:creationId xmlns:a16="http://schemas.microsoft.com/office/drawing/2014/main" id="{F90CB07C-FF9A-E4C6-4551-306D089E3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10584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" name="Rectangle 688">
                <a:extLst>
                  <a:ext uri="{FF2B5EF4-FFF2-40B4-BE49-F238E27FC236}">
                    <a16:creationId xmlns:a16="http://schemas.microsoft.com/office/drawing/2014/main" id="{1A6FC60E-CEA7-2B20-4B45-3D4C0E220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5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Rectangle 689">
                <a:extLst>
                  <a:ext uri="{FF2B5EF4-FFF2-40B4-BE49-F238E27FC236}">
                    <a16:creationId xmlns:a16="http://schemas.microsoft.com/office/drawing/2014/main" id="{353CC00E-5ACB-9135-465D-DCDC3AA1F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0575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Rectangle 690">
                <a:extLst>
                  <a:ext uri="{FF2B5EF4-FFF2-40B4-BE49-F238E27FC236}">
                    <a16:creationId xmlns:a16="http://schemas.microsoft.com/office/drawing/2014/main" id="{4FD2F574-2B91-37BA-B5F8-2E414F038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5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Rectangle 691">
                <a:extLst>
                  <a:ext uri="{FF2B5EF4-FFF2-40B4-BE49-F238E27FC236}">
                    <a16:creationId xmlns:a16="http://schemas.microsoft.com/office/drawing/2014/main" id="{7E244740-5F95-34CE-4E19-BBC07661A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0575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Rectangle 692">
                <a:extLst>
                  <a:ext uri="{FF2B5EF4-FFF2-40B4-BE49-F238E27FC236}">
                    <a16:creationId xmlns:a16="http://schemas.microsoft.com/office/drawing/2014/main" id="{D3704AF7-48C1-2473-A507-A28B43E4D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5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Rectangle 693">
                <a:extLst>
                  <a:ext uri="{FF2B5EF4-FFF2-40B4-BE49-F238E27FC236}">
                    <a16:creationId xmlns:a16="http://schemas.microsoft.com/office/drawing/2014/main" id="{056E3724-3ADA-BCAC-23B5-326701E4D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584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Rectangle 694">
                <a:extLst>
                  <a:ext uri="{FF2B5EF4-FFF2-40B4-BE49-F238E27FC236}">
                    <a16:creationId xmlns:a16="http://schemas.microsoft.com/office/drawing/2014/main" id="{D062909C-BD52-6F6C-8C46-CEC98B47F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584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Rectangle 695">
                <a:extLst>
                  <a:ext uri="{FF2B5EF4-FFF2-40B4-BE49-F238E27FC236}">
                    <a16:creationId xmlns:a16="http://schemas.microsoft.com/office/drawing/2014/main" id="{0C11D1E1-F6F7-35BB-16E6-EBB0AEA46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584"/>
                <a:ext cx="9" cy="2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Rectangle 696">
                <a:extLst>
                  <a:ext uri="{FF2B5EF4-FFF2-40B4-BE49-F238E27FC236}">
                    <a16:creationId xmlns:a16="http://schemas.microsoft.com/office/drawing/2014/main" id="{54186789-CF69-7E3D-44C6-51EA633BC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0859"/>
                <a:ext cx="2477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NORTH PHOENIX PAWN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4" name="Rectangle 697">
                <a:extLst>
                  <a:ext uri="{FF2B5EF4-FFF2-40B4-BE49-F238E27FC236}">
                    <a16:creationId xmlns:a16="http://schemas.microsoft.com/office/drawing/2014/main" id="{3CAB8259-540F-5704-8FE8-9C7CBD34E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" y="10859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" name="Rectangle 698">
                <a:extLst>
                  <a:ext uri="{FF2B5EF4-FFF2-40B4-BE49-F238E27FC236}">
                    <a16:creationId xmlns:a16="http://schemas.microsoft.com/office/drawing/2014/main" id="{B69C0FF5-D37C-0C85-CBC7-63DBA99D6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0859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" name="Rectangle 699">
                <a:extLst>
                  <a:ext uri="{FF2B5EF4-FFF2-40B4-BE49-F238E27FC236}">
                    <a16:creationId xmlns:a16="http://schemas.microsoft.com/office/drawing/2014/main" id="{4BC60F5E-7437-0EB2-7174-656E8A8E5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10859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" name="Rectangle 700">
                <a:extLst>
                  <a:ext uri="{FF2B5EF4-FFF2-40B4-BE49-F238E27FC236}">
                    <a16:creationId xmlns:a16="http://schemas.microsoft.com/office/drawing/2014/main" id="{055DB9AE-27AA-4783-91CF-48229701E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85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Rectangle 701">
                <a:extLst>
                  <a:ext uri="{FF2B5EF4-FFF2-40B4-BE49-F238E27FC236}">
                    <a16:creationId xmlns:a16="http://schemas.microsoft.com/office/drawing/2014/main" id="{03EB6631-E359-C0F6-A29F-B12FB8164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0851"/>
                <a:ext cx="712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Rectangle 702">
                <a:extLst>
                  <a:ext uri="{FF2B5EF4-FFF2-40B4-BE49-F238E27FC236}">
                    <a16:creationId xmlns:a16="http://schemas.microsoft.com/office/drawing/2014/main" id="{51652FD0-AA14-8198-1581-B803346B3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85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Rectangle 703">
                <a:extLst>
                  <a:ext uri="{FF2B5EF4-FFF2-40B4-BE49-F238E27FC236}">
                    <a16:creationId xmlns:a16="http://schemas.microsoft.com/office/drawing/2014/main" id="{C82FA9EB-F579-AA36-4749-1ABE9138F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0851"/>
                <a:ext cx="138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Rectangle 704">
                <a:extLst>
                  <a:ext uri="{FF2B5EF4-FFF2-40B4-BE49-F238E27FC236}">
                    <a16:creationId xmlns:a16="http://schemas.microsoft.com/office/drawing/2014/main" id="{E279ED95-016E-88AA-48F8-E87741D6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85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Rectangle 705">
                <a:extLst>
                  <a:ext uri="{FF2B5EF4-FFF2-40B4-BE49-F238E27FC236}">
                    <a16:creationId xmlns:a16="http://schemas.microsoft.com/office/drawing/2014/main" id="{99969753-5954-F624-4645-98A00F5A6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0860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Rectangle 706">
                <a:extLst>
                  <a:ext uri="{FF2B5EF4-FFF2-40B4-BE49-F238E27FC236}">
                    <a16:creationId xmlns:a16="http://schemas.microsoft.com/office/drawing/2014/main" id="{95CB94F0-C90D-38D4-BBC3-1DF09F83C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0860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Rectangle 707">
                <a:extLst>
                  <a:ext uri="{FF2B5EF4-FFF2-40B4-BE49-F238E27FC236}">
                    <a16:creationId xmlns:a16="http://schemas.microsoft.com/office/drawing/2014/main" id="{5620226E-3F5C-D201-B9B5-E2F207B78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0860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Rectangle 708">
                <a:extLst>
                  <a:ext uri="{FF2B5EF4-FFF2-40B4-BE49-F238E27FC236}">
                    <a16:creationId xmlns:a16="http://schemas.microsoft.com/office/drawing/2014/main" id="{781F229B-766D-9E6C-A735-4CA40B920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1136"/>
                <a:ext cx="1145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PAWN 1ST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6" name="Rectangle 709">
                <a:extLst>
                  <a:ext uri="{FF2B5EF4-FFF2-40B4-BE49-F238E27FC236}">
                    <a16:creationId xmlns:a16="http://schemas.microsoft.com/office/drawing/2014/main" id="{B79C813D-5B01-8029-0B51-B181EADAE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2" y="11136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7" name="Rectangle 710">
                <a:extLst>
                  <a:ext uri="{FF2B5EF4-FFF2-40B4-BE49-F238E27FC236}">
                    <a16:creationId xmlns:a16="http://schemas.microsoft.com/office/drawing/2014/main" id="{872DDDEE-DEEE-A888-D53E-FB7A480B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1136"/>
                <a:ext cx="24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8" name="Rectangle 711">
                <a:extLst>
                  <a:ext uri="{FF2B5EF4-FFF2-40B4-BE49-F238E27FC236}">
                    <a16:creationId xmlns:a16="http://schemas.microsoft.com/office/drawing/2014/main" id="{1F9BD02B-4581-417F-4475-A358B0E8A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6" y="11136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9" name="Rectangle 712">
                <a:extLst>
                  <a:ext uri="{FF2B5EF4-FFF2-40B4-BE49-F238E27FC236}">
                    <a16:creationId xmlns:a16="http://schemas.microsoft.com/office/drawing/2014/main" id="{7BC4F044-931C-D38A-37C1-A032D14A3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1128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Rectangle 713">
                <a:extLst>
                  <a:ext uri="{FF2B5EF4-FFF2-40B4-BE49-F238E27FC236}">
                    <a16:creationId xmlns:a16="http://schemas.microsoft.com/office/drawing/2014/main" id="{ECB5B064-F70E-2DF1-39DE-2B8A242B0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1128"/>
                <a:ext cx="71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Rectangle 714">
                <a:extLst>
                  <a:ext uri="{FF2B5EF4-FFF2-40B4-BE49-F238E27FC236}">
                    <a16:creationId xmlns:a16="http://schemas.microsoft.com/office/drawing/2014/main" id="{664280D7-768C-1A56-4FA6-7228A7545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1128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Rectangle 715">
                <a:extLst>
                  <a:ext uri="{FF2B5EF4-FFF2-40B4-BE49-F238E27FC236}">
                    <a16:creationId xmlns:a16="http://schemas.microsoft.com/office/drawing/2014/main" id="{64BE2B81-E151-EC44-0E9E-FA2DC634B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1128"/>
                <a:ext cx="13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Rectangle 716">
                <a:extLst>
                  <a:ext uri="{FF2B5EF4-FFF2-40B4-BE49-F238E27FC236}">
                    <a16:creationId xmlns:a16="http://schemas.microsoft.com/office/drawing/2014/main" id="{4E74F214-FCE4-D414-5680-CE6552EF7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1128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Rectangle 717">
                <a:extLst>
                  <a:ext uri="{FF2B5EF4-FFF2-40B4-BE49-F238E27FC236}">
                    <a16:creationId xmlns:a16="http://schemas.microsoft.com/office/drawing/2014/main" id="{47322BE7-96BD-E36B-4963-69EA9B46B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113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Rectangle 718">
                <a:extLst>
                  <a:ext uri="{FF2B5EF4-FFF2-40B4-BE49-F238E27FC236}">
                    <a16:creationId xmlns:a16="http://schemas.microsoft.com/office/drawing/2014/main" id="{1CBE1503-03D1-2098-0C2C-887F23BEC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113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Rectangle 719">
                <a:extLst>
                  <a:ext uri="{FF2B5EF4-FFF2-40B4-BE49-F238E27FC236}">
                    <a16:creationId xmlns:a16="http://schemas.microsoft.com/office/drawing/2014/main" id="{9ACC5061-5077-3E45-690D-7E31F3271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1136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Rectangle 720">
                <a:extLst>
                  <a:ext uri="{FF2B5EF4-FFF2-40B4-BE49-F238E27FC236}">
                    <a16:creationId xmlns:a16="http://schemas.microsoft.com/office/drawing/2014/main" id="{F5D642EF-7DDB-0893-E6E5-44B4E2834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5" y="11412"/>
                <a:ext cx="1579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S&amp;S FIREARMS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8" name="Rectangle 721">
                <a:extLst>
                  <a:ext uri="{FF2B5EF4-FFF2-40B4-BE49-F238E27FC236}">
                    <a16:creationId xmlns:a16="http://schemas.microsoft.com/office/drawing/2014/main" id="{2FCCAB45-B881-3963-1193-E81CBA7B3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2" y="11412"/>
                <a:ext cx="1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9" name="Rectangle 722">
                <a:extLst>
                  <a:ext uri="{FF2B5EF4-FFF2-40B4-BE49-F238E27FC236}">
                    <a16:creationId xmlns:a16="http://schemas.microsoft.com/office/drawing/2014/main" id="{9A8721A2-BCB3-5B02-64B0-85371C19D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9" y="11435"/>
                <a:ext cx="20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0" name="Rectangle 723">
                <a:extLst>
                  <a:ext uri="{FF2B5EF4-FFF2-40B4-BE49-F238E27FC236}">
                    <a16:creationId xmlns:a16="http://schemas.microsoft.com/office/drawing/2014/main" id="{CB134E9D-36E6-EB08-63B9-77E1E07BD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11" y="11435"/>
                <a:ext cx="141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2313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6885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01457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0602913" indent="-6126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8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1" name="Rectangle 724">
                <a:extLst>
                  <a:ext uri="{FF2B5EF4-FFF2-40B4-BE49-F238E27FC236}">
                    <a16:creationId xmlns:a16="http://schemas.microsoft.com/office/drawing/2014/main" id="{4CDA0CE6-016A-174A-5A84-890FD720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1404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Rectangle 725">
                <a:extLst>
                  <a:ext uri="{FF2B5EF4-FFF2-40B4-BE49-F238E27FC236}">
                    <a16:creationId xmlns:a16="http://schemas.microsoft.com/office/drawing/2014/main" id="{83DFD785-108D-61C8-A4C4-B9D160852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1" y="11404"/>
                <a:ext cx="712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Rectangle 726">
                <a:extLst>
                  <a:ext uri="{FF2B5EF4-FFF2-40B4-BE49-F238E27FC236}">
                    <a16:creationId xmlns:a16="http://schemas.microsoft.com/office/drawing/2014/main" id="{8F1D4D06-EFDD-E490-6F80-041AF5C29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" y="11404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Rectangle 727">
                <a:extLst>
                  <a:ext uri="{FF2B5EF4-FFF2-40B4-BE49-F238E27FC236}">
                    <a16:creationId xmlns:a16="http://schemas.microsoft.com/office/drawing/2014/main" id="{01468DF4-DDD4-5250-359B-50B862CDE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5" y="11404"/>
                <a:ext cx="138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Rectangle 728">
                <a:extLst>
                  <a:ext uri="{FF2B5EF4-FFF2-40B4-BE49-F238E27FC236}">
                    <a16:creationId xmlns:a16="http://schemas.microsoft.com/office/drawing/2014/main" id="{27308400-F38A-370D-3FBE-A4AC5086B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" y="11404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Rectangle 729">
                <a:extLst>
                  <a:ext uri="{FF2B5EF4-FFF2-40B4-BE49-F238E27FC236}">
                    <a16:creationId xmlns:a16="http://schemas.microsoft.com/office/drawing/2014/main" id="{22C82B37-F41C-F9F1-8DAF-BEF873F8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2" y="11412"/>
                <a:ext cx="9" cy="2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48" name="Rectangle 731">
              <a:extLst>
                <a:ext uri="{FF2B5EF4-FFF2-40B4-BE49-F238E27FC236}">
                  <a16:creationId xmlns:a16="http://schemas.microsoft.com/office/drawing/2014/main" id="{3190B2AF-84C7-1775-60AB-45565C80D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1412"/>
              <a:ext cx="9" cy="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" name="Rectangle 732">
              <a:extLst>
                <a:ext uri="{FF2B5EF4-FFF2-40B4-BE49-F238E27FC236}">
                  <a16:creationId xmlns:a16="http://schemas.microsoft.com/office/drawing/2014/main" id="{D5C8756B-F04F-569B-1450-B1E1EA362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1412"/>
              <a:ext cx="9" cy="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" name="Rectangle 733">
              <a:extLst>
                <a:ext uri="{FF2B5EF4-FFF2-40B4-BE49-F238E27FC236}">
                  <a16:creationId xmlns:a16="http://schemas.microsoft.com/office/drawing/2014/main" id="{5A4F8D87-5A37-1429-6C6B-136907F60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" y="11689"/>
              <a:ext cx="204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SHOOTERS WORLD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1" name="Rectangle 734">
              <a:extLst>
                <a:ext uri="{FF2B5EF4-FFF2-40B4-BE49-F238E27FC236}">
                  <a16:creationId xmlns:a16="http://schemas.microsoft.com/office/drawing/2014/main" id="{802AC86E-9F60-3F6B-61B1-28130669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" y="11689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2" name="Rectangle 735">
              <a:extLst>
                <a:ext uri="{FF2B5EF4-FFF2-40B4-BE49-F238E27FC236}">
                  <a16:creationId xmlns:a16="http://schemas.microsoft.com/office/drawing/2014/main" id="{E9C2705B-ACEE-594D-B6BE-C889A5CED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9" y="11711"/>
              <a:ext cx="205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2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3" name="Rectangle 736">
              <a:extLst>
                <a:ext uri="{FF2B5EF4-FFF2-40B4-BE49-F238E27FC236}">
                  <a16:creationId xmlns:a16="http://schemas.microsoft.com/office/drawing/2014/main" id="{986A72A6-87EE-1430-C780-A3AAACFB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1" y="11711"/>
              <a:ext cx="14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4" name="Rectangle 737">
              <a:extLst>
                <a:ext uri="{FF2B5EF4-FFF2-40B4-BE49-F238E27FC236}">
                  <a16:creationId xmlns:a16="http://schemas.microsoft.com/office/drawing/2014/main" id="{557E8747-B16F-5EAF-F688-231A283A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1680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" name="Rectangle 738">
              <a:extLst>
                <a:ext uri="{FF2B5EF4-FFF2-40B4-BE49-F238E27FC236}">
                  <a16:creationId xmlns:a16="http://schemas.microsoft.com/office/drawing/2014/main" id="{5E8CD568-4E86-9924-3203-B8ADA905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1680"/>
              <a:ext cx="712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" name="Rectangle 739">
              <a:extLst>
                <a:ext uri="{FF2B5EF4-FFF2-40B4-BE49-F238E27FC236}">
                  <a16:creationId xmlns:a16="http://schemas.microsoft.com/office/drawing/2014/main" id="{5262D189-2B60-9A6F-D4FA-38CFDBD6F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1680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" name="Rectangle 740">
              <a:extLst>
                <a:ext uri="{FF2B5EF4-FFF2-40B4-BE49-F238E27FC236}">
                  <a16:creationId xmlns:a16="http://schemas.microsoft.com/office/drawing/2014/main" id="{F399CDD4-479C-3605-7F7D-F91186F4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5" y="11680"/>
              <a:ext cx="138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" name="Rectangle 741">
              <a:extLst>
                <a:ext uri="{FF2B5EF4-FFF2-40B4-BE49-F238E27FC236}">
                  <a16:creationId xmlns:a16="http://schemas.microsoft.com/office/drawing/2014/main" id="{837E6A77-E52D-F6A4-2919-5BE4B99C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1680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" name="Rectangle 742">
              <a:extLst>
                <a:ext uri="{FF2B5EF4-FFF2-40B4-BE49-F238E27FC236}">
                  <a16:creationId xmlns:a16="http://schemas.microsoft.com/office/drawing/2014/main" id="{59ED7FD0-22D4-B352-0853-DE7BF9DB5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1689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" name="Rectangle 743">
              <a:extLst>
                <a:ext uri="{FF2B5EF4-FFF2-40B4-BE49-F238E27FC236}">
                  <a16:creationId xmlns:a16="http://schemas.microsoft.com/office/drawing/2014/main" id="{31B9A038-36F9-712E-E5BC-726731D0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1689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" name="Rectangle 744">
              <a:extLst>
                <a:ext uri="{FF2B5EF4-FFF2-40B4-BE49-F238E27FC236}">
                  <a16:creationId xmlns:a16="http://schemas.microsoft.com/office/drawing/2014/main" id="{5C09AE3F-5422-8537-856E-6C6141A80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1689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" name="Rectangle 745">
              <a:extLst>
                <a:ext uri="{FF2B5EF4-FFF2-40B4-BE49-F238E27FC236}">
                  <a16:creationId xmlns:a16="http://schemas.microsoft.com/office/drawing/2014/main" id="{E6052476-E5CE-337B-4984-A12C8C0A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" y="11965"/>
              <a:ext cx="141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SUPERPAWN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" name="Rectangle 746">
              <a:extLst>
                <a:ext uri="{FF2B5EF4-FFF2-40B4-BE49-F238E27FC236}">
                  <a16:creationId xmlns:a16="http://schemas.microsoft.com/office/drawing/2014/main" id="{C27F3C85-A2B5-339E-7974-E8A4F9224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8" y="11965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" name="Rectangle 747">
              <a:extLst>
                <a:ext uri="{FF2B5EF4-FFF2-40B4-BE49-F238E27FC236}">
                  <a16:creationId xmlns:a16="http://schemas.microsoft.com/office/drawing/2014/main" id="{22A052A6-15F4-3780-B0BC-70422672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9" y="11988"/>
              <a:ext cx="205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2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" name="Rectangle 748">
              <a:extLst>
                <a:ext uri="{FF2B5EF4-FFF2-40B4-BE49-F238E27FC236}">
                  <a16:creationId xmlns:a16="http://schemas.microsoft.com/office/drawing/2014/main" id="{6D5B53FB-CAF4-DB43-DE21-9795F2E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1" y="11988"/>
              <a:ext cx="14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" name="Rectangle 749">
              <a:extLst>
                <a:ext uri="{FF2B5EF4-FFF2-40B4-BE49-F238E27FC236}">
                  <a16:creationId xmlns:a16="http://schemas.microsoft.com/office/drawing/2014/main" id="{FC7D508F-6975-6095-8BB9-F8D969976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1956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" name="Rectangle 750">
              <a:extLst>
                <a:ext uri="{FF2B5EF4-FFF2-40B4-BE49-F238E27FC236}">
                  <a16:creationId xmlns:a16="http://schemas.microsoft.com/office/drawing/2014/main" id="{D558B035-E732-3E6A-138A-53E60BF15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1956"/>
              <a:ext cx="712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" name="Rectangle 751">
              <a:extLst>
                <a:ext uri="{FF2B5EF4-FFF2-40B4-BE49-F238E27FC236}">
                  <a16:creationId xmlns:a16="http://schemas.microsoft.com/office/drawing/2014/main" id="{DC52DE6C-A1E1-7CF9-7E7E-4D03E4F8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1956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" name="Rectangle 752">
              <a:extLst>
                <a:ext uri="{FF2B5EF4-FFF2-40B4-BE49-F238E27FC236}">
                  <a16:creationId xmlns:a16="http://schemas.microsoft.com/office/drawing/2014/main" id="{0F1A541C-2F61-0749-46F2-740E9294C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5" y="11956"/>
              <a:ext cx="138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" name="Rectangle 753">
              <a:extLst>
                <a:ext uri="{FF2B5EF4-FFF2-40B4-BE49-F238E27FC236}">
                  <a16:creationId xmlns:a16="http://schemas.microsoft.com/office/drawing/2014/main" id="{A71A3E9F-F82E-7F00-C66E-E78629809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1956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" name="Rectangle 754">
              <a:extLst>
                <a:ext uri="{FF2B5EF4-FFF2-40B4-BE49-F238E27FC236}">
                  <a16:creationId xmlns:a16="http://schemas.microsoft.com/office/drawing/2014/main" id="{1A4FD89B-85D6-5595-74EB-466C29F6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1965"/>
              <a:ext cx="9" cy="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" name="Rectangle 755">
              <a:extLst>
                <a:ext uri="{FF2B5EF4-FFF2-40B4-BE49-F238E27FC236}">
                  <a16:creationId xmlns:a16="http://schemas.microsoft.com/office/drawing/2014/main" id="{BB3503FE-EC5A-C5D7-78F9-426F9A95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1965"/>
              <a:ext cx="9" cy="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" name="Rectangle 756">
              <a:extLst>
                <a:ext uri="{FF2B5EF4-FFF2-40B4-BE49-F238E27FC236}">
                  <a16:creationId xmlns:a16="http://schemas.microsoft.com/office/drawing/2014/main" id="{86A630A4-CC8C-7936-29EB-045D1CEFA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1965"/>
              <a:ext cx="9" cy="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" name="Rectangle 757">
              <a:extLst>
                <a:ext uri="{FF2B5EF4-FFF2-40B4-BE49-F238E27FC236}">
                  <a16:creationId xmlns:a16="http://schemas.microsoft.com/office/drawing/2014/main" id="{1C140D50-5298-EA79-CAEB-6A333309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" y="12242"/>
              <a:ext cx="104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All others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5" name="Rectangle 758">
              <a:extLst>
                <a:ext uri="{FF2B5EF4-FFF2-40B4-BE49-F238E27FC236}">
                  <a16:creationId xmlns:a16="http://schemas.microsoft.com/office/drawing/2014/main" id="{0330CC6B-245D-9E5C-16CE-0F117F55F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4" y="12242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6" name="Rectangle 759">
              <a:extLst>
                <a:ext uri="{FF2B5EF4-FFF2-40B4-BE49-F238E27FC236}">
                  <a16:creationId xmlns:a16="http://schemas.microsoft.com/office/drawing/2014/main" id="{42F37258-3ECF-D9F4-A848-3678ADD5D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9" y="12242"/>
              <a:ext cx="74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(n=53)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7" name="Rectangle 760">
              <a:extLst>
                <a:ext uri="{FF2B5EF4-FFF2-40B4-BE49-F238E27FC236}">
                  <a16:creationId xmlns:a16="http://schemas.microsoft.com/office/drawing/2014/main" id="{FA10B1E4-F933-DB22-C9D7-B2C20C0BF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0" y="12242"/>
              <a:ext cx="22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*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8" name="Rectangle 761">
              <a:extLst>
                <a:ext uri="{FF2B5EF4-FFF2-40B4-BE49-F238E27FC236}">
                  <a16:creationId xmlns:a16="http://schemas.microsoft.com/office/drawing/2014/main" id="{8A4945EB-8EF9-FE37-9A22-A3856C38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9" y="12242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9" name="Rectangle 762">
              <a:extLst>
                <a:ext uri="{FF2B5EF4-FFF2-40B4-BE49-F238E27FC236}">
                  <a16:creationId xmlns:a16="http://schemas.microsoft.com/office/drawing/2014/main" id="{658EC4E4-25F3-785B-0298-17F2BD87F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9" y="12264"/>
              <a:ext cx="30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53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0" name="Rectangle 763">
              <a:extLst>
                <a:ext uri="{FF2B5EF4-FFF2-40B4-BE49-F238E27FC236}">
                  <a16:creationId xmlns:a16="http://schemas.microsoft.com/office/drawing/2014/main" id="{CE2B4490-7C09-FC43-C8FE-06D3F06DF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3" y="12264"/>
              <a:ext cx="14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 Narrow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1" name="Rectangle 764">
              <a:extLst>
                <a:ext uri="{FF2B5EF4-FFF2-40B4-BE49-F238E27FC236}">
                  <a16:creationId xmlns:a16="http://schemas.microsoft.com/office/drawing/2014/main" id="{495FE553-4610-D7D5-A699-CDA46CE9F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23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2" name="Rectangle 765">
              <a:extLst>
                <a:ext uri="{FF2B5EF4-FFF2-40B4-BE49-F238E27FC236}">
                  <a16:creationId xmlns:a16="http://schemas.microsoft.com/office/drawing/2014/main" id="{F01AF449-2EC5-F21F-7A3C-E9DC0C25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2233"/>
              <a:ext cx="712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3" name="Rectangle 766">
              <a:extLst>
                <a:ext uri="{FF2B5EF4-FFF2-40B4-BE49-F238E27FC236}">
                  <a16:creationId xmlns:a16="http://schemas.microsoft.com/office/drawing/2014/main" id="{1445A700-2CDD-188E-B398-76DD862B1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223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" name="Rectangle 767">
              <a:extLst>
                <a:ext uri="{FF2B5EF4-FFF2-40B4-BE49-F238E27FC236}">
                  <a16:creationId xmlns:a16="http://schemas.microsoft.com/office/drawing/2014/main" id="{967D024C-BF91-980B-5C10-EEE073422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5" y="12233"/>
              <a:ext cx="138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" name="Rectangle 768">
              <a:extLst>
                <a:ext uri="{FF2B5EF4-FFF2-40B4-BE49-F238E27FC236}">
                  <a16:creationId xmlns:a16="http://schemas.microsoft.com/office/drawing/2014/main" id="{B45D7393-9928-613C-8692-E994BB798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23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6" name="Rectangle 769">
              <a:extLst>
                <a:ext uri="{FF2B5EF4-FFF2-40B4-BE49-F238E27FC236}">
                  <a16:creationId xmlns:a16="http://schemas.microsoft.com/office/drawing/2014/main" id="{74CEA1A5-65FC-5681-3BA7-E8AB16A61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242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" name="Rectangle 770">
              <a:extLst>
                <a:ext uri="{FF2B5EF4-FFF2-40B4-BE49-F238E27FC236}">
                  <a16:creationId xmlns:a16="http://schemas.microsoft.com/office/drawing/2014/main" id="{F4B3F004-88BD-344E-2889-9BE69642D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2242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" name="Rectangle 771">
              <a:extLst>
                <a:ext uri="{FF2B5EF4-FFF2-40B4-BE49-F238E27FC236}">
                  <a16:creationId xmlns:a16="http://schemas.microsoft.com/office/drawing/2014/main" id="{464E0651-C490-B732-82D9-E0856340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242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" name="Rectangle 772">
              <a:extLst>
                <a:ext uri="{FF2B5EF4-FFF2-40B4-BE49-F238E27FC236}">
                  <a16:creationId xmlns:a16="http://schemas.microsoft.com/office/drawing/2014/main" id="{F257C1A7-1F89-BF7F-FF58-BAE46456C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" y="12517"/>
              <a:ext cx="60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Total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0" name="Rectangle 773">
              <a:extLst>
                <a:ext uri="{FF2B5EF4-FFF2-40B4-BE49-F238E27FC236}">
                  <a16:creationId xmlns:a16="http://schemas.microsoft.com/office/drawing/2014/main" id="{635A5694-FF6A-7E3B-A615-8BB870C0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6" y="12517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1" name="Rectangle 774">
              <a:extLst>
                <a:ext uri="{FF2B5EF4-FFF2-40B4-BE49-F238E27FC236}">
                  <a16:creationId xmlns:a16="http://schemas.microsoft.com/office/drawing/2014/main" id="{6524C1B0-3716-8747-1E10-A3E5BC533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9" y="12517"/>
              <a:ext cx="48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104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2" name="Rectangle 775">
              <a:extLst>
                <a:ext uri="{FF2B5EF4-FFF2-40B4-BE49-F238E27FC236}">
                  <a16:creationId xmlns:a16="http://schemas.microsoft.com/office/drawing/2014/main" id="{B76A941B-FE70-4395-9E1C-38380B8D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9" y="12517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3" name="Rectangle 776">
              <a:extLst>
                <a:ext uri="{FF2B5EF4-FFF2-40B4-BE49-F238E27FC236}">
                  <a16:creationId xmlns:a16="http://schemas.microsoft.com/office/drawing/2014/main" id="{2446F40B-0C79-0B8F-CBC2-6E26B5635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509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" name="Rectangle 777">
              <a:extLst>
                <a:ext uri="{FF2B5EF4-FFF2-40B4-BE49-F238E27FC236}">
                  <a16:creationId xmlns:a16="http://schemas.microsoft.com/office/drawing/2014/main" id="{E9F782AC-71EC-E69E-CE41-D53958C5B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2509"/>
              <a:ext cx="712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" name="Rectangle 778">
              <a:extLst>
                <a:ext uri="{FF2B5EF4-FFF2-40B4-BE49-F238E27FC236}">
                  <a16:creationId xmlns:a16="http://schemas.microsoft.com/office/drawing/2014/main" id="{5C4FA889-44EF-171B-B9A0-F302C88D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2509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" name="Rectangle 779">
              <a:extLst>
                <a:ext uri="{FF2B5EF4-FFF2-40B4-BE49-F238E27FC236}">
                  <a16:creationId xmlns:a16="http://schemas.microsoft.com/office/drawing/2014/main" id="{B87C027E-26F1-1553-3D39-19FB38F71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5" y="12509"/>
              <a:ext cx="138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" name="Rectangle 780">
              <a:extLst>
                <a:ext uri="{FF2B5EF4-FFF2-40B4-BE49-F238E27FC236}">
                  <a16:creationId xmlns:a16="http://schemas.microsoft.com/office/drawing/2014/main" id="{38EEB4D2-7AC6-DD37-674D-C5E0486EF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509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" name="Rectangle 781">
              <a:extLst>
                <a:ext uri="{FF2B5EF4-FFF2-40B4-BE49-F238E27FC236}">
                  <a16:creationId xmlns:a16="http://schemas.microsoft.com/office/drawing/2014/main" id="{9574BF97-EEB5-D5DC-86BC-0719CB43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518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" name="Rectangle 782">
              <a:extLst>
                <a:ext uri="{FF2B5EF4-FFF2-40B4-BE49-F238E27FC236}">
                  <a16:creationId xmlns:a16="http://schemas.microsoft.com/office/drawing/2014/main" id="{A6759587-016E-7941-B566-682A01B8B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2518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" name="Rectangle 783">
              <a:extLst>
                <a:ext uri="{FF2B5EF4-FFF2-40B4-BE49-F238E27FC236}">
                  <a16:creationId xmlns:a16="http://schemas.microsoft.com/office/drawing/2014/main" id="{CE1A386D-4E31-FC24-E1DC-19B6D858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518"/>
              <a:ext cx="9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" name="Rectangle 784">
              <a:extLst>
                <a:ext uri="{FF2B5EF4-FFF2-40B4-BE49-F238E27FC236}">
                  <a16:creationId xmlns:a16="http://schemas.microsoft.com/office/drawing/2014/main" id="{9684C4B6-8DC9-6CF2-6D70-4E7CFF0C1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" y="12794"/>
              <a:ext cx="175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*All dealers with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2" name="Rectangle 785">
              <a:extLst>
                <a:ext uri="{FF2B5EF4-FFF2-40B4-BE49-F238E27FC236}">
                  <a16:creationId xmlns:a16="http://schemas.microsoft.com/office/drawing/2014/main" id="{6B768C03-502C-336E-8ADD-5F3512AA7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1" y="12794"/>
              <a:ext cx="393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&lt;2 firearms are grouped into ‘All others’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3" name="Rectangle 786">
              <a:extLst>
                <a:ext uri="{FF2B5EF4-FFF2-40B4-BE49-F238E27FC236}">
                  <a16:creationId xmlns:a16="http://schemas.microsoft.com/office/drawing/2014/main" id="{3E026CF5-1226-6950-EF4C-E0DCCC707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7" y="12794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4" name="Rectangle 787">
              <a:extLst>
                <a:ext uri="{FF2B5EF4-FFF2-40B4-BE49-F238E27FC236}">
                  <a16:creationId xmlns:a16="http://schemas.microsoft.com/office/drawing/2014/main" id="{321F79BD-BBF4-68C5-C68E-0E522970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78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" name="Rectangle 788">
              <a:extLst>
                <a:ext uri="{FF2B5EF4-FFF2-40B4-BE49-F238E27FC236}">
                  <a16:creationId xmlns:a16="http://schemas.microsoft.com/office/drawing/2014/main" id="{D6BCE69A-517E-4AA8-9E2F-2811248BD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2785"/>
              <a:ext cx="712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" name="Rectangle 789">
              <a:extLst>
                <a:ext uri="{FF2B5EF4-FFF2-40B4-BE49-F238E27FC236}">
                  <a16:creationId xmlns:a16="http://schemas.microsoft.com/office/drawing/2014/main" id="{1941C131-CCF6-8D6A-13B1-655CFD3A0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" y="1278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" name="Rectangle 790">
              <a:extLst>
                <a:ext uri="{FF2B5EF4-FFF2-40B4-BE49-F238E27FC236}">
                  <a16:creationId xmlns:a16="http://schemas.microsoft.com/office/drawing/2014/main" id="{5C9455B4-83E1-5A4C-F303-8630628E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5" y="12785"/>
              <a:ext cx="138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" name="Rectangle 791">
              <a:extLst>
                <a:ext uri="{FF2B5EF4-FFF2-40B4-BE49-F238E27FC236}">
                  <a16:creationId xmlns:a16="http://schemas.microsoft.com/office/drawing/2014/main" id="{D6210CCC-EC19-6735-ED54-66BAA6FDC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78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" name="Rectangle 792">
              <a:extLst>
                <a:ext uri="{FF2B5EF4-FFF2-40B4-BE49-F238E27FC236}">
                  <a16:creationId xmlns:a16="http://schemas.microsoft.com/office/drawing/2014/main" id="{E52999AA-0802-08C3-B5CC-D78D5DE99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2793"/>
              <a:ext cx="9" cy="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" name="Rectangle 793">
              <a:extLst>
                <a:ext uri="{FF2B5EF4-FFF2-40B4-BE49-F238E27FC236}">
                  <a16:creationId xmlns:a16="http://schemas.microsoft.com/office/drawing/2014/main" id="{9C740F68-329B-9395-BA58-CE778268F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3062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" name="Rectangle 794">
              <a:extLst>
                <a:ext uri="{FF2B5EF4-FFF2-40B4-BE49-F238E27FC236}">
                  <a16:creationId xmlns:a16="http://schemas.microsoft.com/office/drawing/2014/main" id="{FCB6D460-DD8E-A45B-1873-CDA2E64F8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3062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" name="Rectangle 795">
              <a:extLst>
                <a:ext uri="{FF2B5EF4-FFF2-40B4-BE49-F238E27FC236}">
                  <a16:creationId xmlns:a16="http://schemas.microsoft.com/office/drawing/2014/main" id="{E93E2E41-EEE0-2BF3-DC7F-C2782B5A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1" y="13062"/>
              <a:ext cx="851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" name="Rectangle 796">
              <a:extLst>
                <a:ext uri="{FF2B5EF4-FFF2-40B4-BE49-F238E27FC236}">
                  <a16:creationId xmlns:a16="http://schemas.microsoft.com/office/drawing/2014/main" id="{E3C7E8BA-806F-1897-FCE7-FEDA5A96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2793"/>
              <a:ext cx="9" cy="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" name="Rectangle 797">
              <a:extLst>
                <a:ext uri="{FF2B5EF4-FFF2-40B4-BE49-F238E27FC236}">
                  <a16:creationId xmlns:a16="http://schemas.microsoft.com/office/drawing/2014/main" id="{39B2374E-0DE5-BD82-7A30-6ECF6B871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3062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" name="Rectangle 798">
              <a:extLst>
                <a:ext uri="{FF2B5EF4-FFF2-40B4-BE49-F238E27FC236}">
                  <a16:creationId xmlns:a16="http://schemas.microsoft.com/office/drawing/2014/main" id="{13062162-CFA6-0131-ACF4-139E06C9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8" y="13062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" name="Rectangle 799">
              <a:extLst>
                <a:ext uri="{FF2B5EF4-FFF2-40B4-BE49-F238E27FC236}">
                  <a16:creationId xmlns:a16="http://schemas.microsoft.com/office/drawing/2014/main" id="{01432A8A-AE65-3C86-666B-AC2E21D8F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2" y="13070"/>
              <a:ext cx="17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2313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6885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01457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0602913" indent="-6126163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8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12" name="TextBox 3311">
            <a:extLst>
              <a:ext uri="{FF2B5EF4-FFF2-40B4-BE49-F238E27FC236}">
                <a16:creationId xmlns:a16="http://schemas.microsoft.com/office/drawing/2014/main" id="{1EF472F6-0014-7ECF-454C-B3E3BD5CE8BA}"/>
              </a:ext>
            </a:extLst>
          </p:cNvPr>
          <p:cNvSpPr txBox="1"/>
          <p:nvPr/>
        </p:nvSpPr>
        <p:spPr>
          <a:xfrm>
            <a:off x="29421671" y="30240744"/>
            <a:ext cx="1010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Resources</a:t>
            </a:r>
          </a:p>
          <a:p>
            <a:r>
              <a:rPr lang="en-US" sz="2400" dirty="0">
                <a:hlinkClick r:id="rId8"/>
              </a:rPr>
              <a:t>https://azvdrs.org/</a:t>
            </a:r>
            <a:endParaRPr lang="en-US" sz="2400" dirty="0"/>
          </a:p>
          <a:p>
            <a:r>
              <a:rPr lang="en-US" sz="2400" dirty="0">
                <a:hlinkClick r:id="rId9"/>
              </a:rPr>
              <a:t>https://www.cdc.gov/nvdrs/about/index.html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https://www.safestates.org/general/custom.asp?page=nvdrsresources</a:t>
            </a:r>
            <a:endParaRPr lang="en-US" sz="2400" dirty="0"/>
          </a:p>
          <a:p>
            <a:r>
              <a:rPr lang="en-US" sz="2400" dirty="0">
                <a:hlinkClick r:id="rId11"/>
              </a:rPr>
              <a:t>https://www.atf.gov/resource-center/fact-sheet/2024-etrace-internet-based-firearms-tracing-and-analysis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graph of a graph showing the growth of a stock market&#10;&#10;AI-generated content may be incorrect.">
            <a:extLst>
              <a:ext uri="{FF2B5EF4-FFF2-40B4-BE49-F238E27FC236}">
                <a16:creationId xmlns:a16="http://schemas.microsoft.com/office/drawing/2014/main" id="{693FAA5C-EF94-55C2-0F5C-162AD86E49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4903677"/>
            <a:ext cx="12682685" cy="66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361BB-30F1-55FC-2F8A-0EE8AC458F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48346" y="25208732"/>
            <a:ext cx="10434238" cy="68744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B2ABCB-5639-6618-D457-0366EF860039}"/>
              </a:ext>
            </a:extLst>
          </p:cNvPr>
          <p:cNvSpPr txBox="1"/>
          <p:nvPr/>
        </p:nvSpPr>
        <p:spPr>
          <a:xfrm>
            <a:off x="14471437" y="3418453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j-lt"/>
              </a:rPr>
              <a:t>Methodology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D1805B-A288-E19C-5F3D-B6F53AE44DA4}"/>
              </a:ext>
            </a:extLst>
          </p:cNvPr>
          <p:cNvSpPr txBox="1"/>
          <p:nvPr/>
        </p:nvSpPr>
        <p:spPr>
          <a:xfrm>
            <a:off x="14471436" y="4634365"/>
            <a:ext cx="2888100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ETrace results from October 2016 through September 2019 were obtained from the Phoenix Police Department and matched against AZ-VDRS homicide decedents using law enforcement record numbers to derive eTrace status and dealer-related information. AZ-VDRS incident information derived from the CDC’s National Violent Death Reporting System database was then matched on those results using AZ-VDRS ID number to calculate descriptive statistics for eTrace results by demographics, circumstances, and firearm information. Both descriptive statistics and statistical testing were adopted. For statistical testing, chi-square tests of independence were run to examine the association between demographic categories and precipitating circumstances with </a:t>
            </a:r>
            <a:r>
              <a:rPr lang="en-US" sz="2800" dirty="0" err="1"/>
              <a:t>eTrace</a:t>
            </a:r>
            <a:r>
              <a:rPr lang="en-US" sz="2800" dirty="0"/>
              <a:t> results.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00B4C19-2161-C35C-A7D6-AB6FBB77BF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68952" y="24777699"/>
            <a:ext cx="3573117" cy="37736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37C34D-A81A-BD17-B766-D6EBDFA525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68952" y="28652053"/>
            <a:ext cx="3573117" cy="37510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056178-176E-8913-CC2C-7AAFB28BC1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21671" y="7643965"/>
            <a:ext cx="4456756" cy="38947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9B6DE9-7E57-46D8-74BF-54577E2347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008200" y="7643965"/>
            <a:ext cx="4440280" cy="38947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E49218-F72A-0433-7F89-5839ED6778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78253" y="7643965"/>
            <a:ext cx="4774185" cy="38947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B2043ED-761A-E1DC-C593-A7373B699F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312" y="21641167"/>
            <a:ext cx="12682685" cy="7239409"/>
          </a:xfrm>
          <a:prstGeom prst="rect">
            <a:avLst/>
          </a:prstGeom>
        </p:spPr>
      </p:pic>
      <p:grpSp>
        <p:nvGrpSpPr>
          <p:cNvPr id="3666" name="Group 505">
            <a:extLst>
              <a:ext uri="{FF2B5EF4-FFF2-40B4-BE49-F238E27FC236}">
                <a16:creationId xmlns:a16="http://schemas.microsoft.com/office/drawing/2014/main" id="{5306BC35-4F4E-8243-EC2A-9AD71EC480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77645" y="7869477"/>
            <a:ext cx="13833475" cy="11692078"/>
            <a:chOff x="9164" y="5082"/>
            <a:chExt cx="8542" cy="6874"/>
          </a:xfrm>
        </p:grpSpPr>
        <p:sp>
          <p:nvSpPr>
            <p:cNvPr id="3667" name="AutoShape 504">
              <a:extLst>
                <a:ext uri="{FF2B5EF4-FFF2-40B4-BE49-F238E27FC236}">
                  <a16:creationId xmlns:a16="http://schemas.microsoft.com/office/drawing/2014/main" id="{B8F68053-04FF-5228-9920-8A85B1BE81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164" y="5082"/>
              <a:ext cx="8542" cy="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68" name="Group 706">
              <a:extLst>
                <a:ext uri="{FF2B5EF4-FFF2-40B4-BE49-F238E27FC236}">
                  <a16:creationId xmlns:a16="http://schemas.microsoft.com/office/drawing/2014/main" id="{C9C42B3E-AB5E-76F3-0CC8-ABF0B985A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4" y="5082"/>
              <a:ext cx="8524" cy="2669"/>
              <a:chOff x="9164" y="5082"/>
              <a:chExt cx="8524" cy="2669"/>
            </a:xfrm>
          </p:grpSpPr>
          <p:sp>
            <p:nvSpPr>
              <p:cNvPr id="3966" name="Rectangle 506">
                <a:extLst>
                  <a:ext uri="{FF2B5EF4-FFF2-40B4-BE49-F238E27FC236}">
                    <a16:creationId xmlns:a16="http://schemas.microsoft.com/office/drawing/2014/main" id="{4269AB7A-6A6E-A084-ED53-7CBD2AB0E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4" y="5331"/>
                <a:ext cx="132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Demographic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7" name="Rectangle 507">
                <a:extLst>
                  <a:ext uri="{FF2B5EF4-FFF2-40B4-BE49-F238E27FC236}">
                    <a16:creationId xmlns:a16="http://schemas.microsoft.com/office/drawing/2014/main" id="{64ECA17B-7813-6F7E-C9A9-032B539BF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5" y="533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8" name="Rectangle 508">
                <a:extLst>
                  <a:ext uri="{FF2B5EF4-FFF2-40B4-BE49-F238E27FC236}">
                    <a16:creationId xmlns:a16="http://schemas.microsoft.com/office/drawing/2014/main" id="{712298BA-DC9C-56CC-E604-5E98DFFB6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8" y="5216"/>
                <a:ext cx="7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eTrace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9" name="Rectangle 509">
                <a:extLst>
                  <a:ext uri="{FF2B5EF4-FFF2-40B4-BE49-F238E27FC236}">
                    <a16:creationId xmlns:a16="http://schemas.microsoft.com/office/drawing/2014/main" id="{AD3AE9A4-D228-7AD1-CCA0-2727B931A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4" y="52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0" name="Rectangle 510">
                <a:extLst>
                  <a:ext uri="{FF2B5EF4-FFF2-40B4-BE49-F238E27FC236}">
                    <a16:creationId xmlns:a16="http://schemas.microsoft.com/office/drawing/2014/main" id="{32B2B4D6-557A-1022-BF65-ECE620AE2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5" y="5445"/>
                <a:ext cx="58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% (n)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1" name="Rectangle 511">
                <a:extLst>
                  <a:ext uri="{FF2B5EF4-FFF2-40B4-BE49-F238E27FC236}">
                    <a16:creationId xmlns:a16="http://schemas.microsoft.com/office/drawing/2014/main" id="{3C923919-92E2-5894-C55D-6951AAD40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4" y="544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2" name="Rectangle 512">
                <a:extLst>
                  <a:ext uri="{FF2B5EF4-FFF2-40B4-BE49-F238E27FC236}">
                    <a16:creationId xmlns:a16="http://schemas.microsoft.com/office/drawing/2014/main" id="{75F3D545-AD58-ED70-48A3-839CF40E4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1" y="5216"/>
                <a:ext cx="106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 eTrace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3" name="Rectangle 513">
                <a:extLst>
                  <a:ext uri="{FF2B5EF4-FFF2-40B4-BE49-F238E27FC236}">
                    <a16:creationId xmlns:a16="http://schemas.microsoft.com/office/drawing/2014/main" id="{C5284AF2-9E3D-6103-0CD0-FD2AA3B89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0" y="52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4" name="Rectangle 514">
                <a:extLst>
                  <a:ext uri="{FF2B5EF4-FFF2-40B4-BE49-F238E27FC236}">
                    <a16:creationId xmlns:a16="http://schemas.microsoft.com/office/drawing/2014/main" id="{5B8C81D9-109E-CDC9-481D-A46698590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6" y="5445"/>
                <a:ext cx="58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% (n)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5" name="Rectangle 515">
                <a:extLst>
                  <a:ext uri="{FF2B5EF4-FFF2-40B4-BE49-F238E27FC236}">
                    <a16:creationId xmlns:a16="http://schemas.microsoft.com/office/drawing/2014/main" id="{A3AB4DE7-E52E-43C3-D368-983A2EF7B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4" y="544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6" name="Rectangle 516">
                <a:extLst>
                  <a:ext uri="{FF2B5EF4-FFF2-40B4-BE49-F238E27FC236}">
                    <a16:creationId xmlns:a16="http://schemas.microsoft.com/office/drawing/2014/main" id="{CA8F8FDD-D451-6E8D-53BB-8C8BA7CDE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4" y="5100"/>
                <a:ext cx="55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Total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7" name="Rectangle 517">
                <a:extLst>
                  <a:ext uri="{FF2B5EF4-FFF2-40B4-BE49-F238E27FC236}">
                    <a16:creationId xmlns:a16="http://schemas.microsoft.com/office/drawing/2014/main" id="{17B84B61-5DA9-4F5C-AAD6-1DD1262B5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8" y="510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8" name="Rectangle 518">
                <a:extLst>
                  <a:ext uri="{FF2B5EF4-FFF2-40B4-BE49-F238E27FC236}">
                    <a16:creationId xmlns:a16="http://schemas.microsoft.com/office/drawing/2014/main" id="{47BD21C8-0375-BDDA-4C58-CB0737FD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0" y="5331"/>
                <a:ext cx="27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9" name="Rectangle 519">
                <a:extLst>
                  <a:ext uri="{FF2B5EF4-FFF2-40B4-BE49-F238E27FC236}">
                    <a16:creationId xmlns:a16="http://schemas.microsoft.com/office/drawing/2014/main" id="{FA975D70-1406-02F3-8EC3-7E3F7158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9" y="533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0" name="Rectangle 520">
                <a:extLst>
                  <a:ext uri="{FF2B5EF4-FFF2-40B4-BE49-F238E27FC236}">
                    <a16:creationId xmlns:a16="http://schemas.microsoft.com/office/drawing/2014/main" id="{12576677-A7FF-0CBA-470B-D2FA69E81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6" y="5331"/>
                <a:ext cx="152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of all homicides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1" name="Rectangle 521">
                <a:extLst>
                  <a:ext uri="{FF2B5EF4-FFF2-40B4-BE49-F238E27FC236}">
                    <a16:creationId xmlns:a16="http://schemas.microsoft.com/office/drawing/2014/main" id="{27D1C744-ADD2-F443-4893-83CEFCE4C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35" y="533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2" name="Rectangle 522">
                <a:extLst>
                  <a:ext uri="{FF2B5EF4-FFF2-40B4-BE49-F238E27FC236}">
                    <a16:creationId xmlns:a16="http://schemas.microsoft.com/office/drawing/2014/main" id="{B9163E16-7F4C-6C50-FD28-5D300E338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4" y="5561"/>
                <a:ext cx="34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(n)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3" name="Rectangle 523">
                <a:extLst>
                  <a:ext uri="{FF2B5EF4-FFF2-40B4-BE49-F238E27FC236}">
                    <a16:creationId xmlns:a16="http://schemas.microsoft.com/office/drawing/2014/main" id="{37BD6AB6-E0BD-3A11-983F-42E1B2BD4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" y="556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4" name="Rectangle 524">
                <a:extLst>
                  <a:ext uri="{FF2B5EF4-FFF2-40B4-BE49-F238E27FC236}">
                    <a16:creationId xmlns:a16="http://schemas.microsoft.com/office/drawing/2014/main" id="{362BCC22-F857-6E95-0608-02FCCCC10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5" name="Rectangle 525">
                <a:extLst>
                  <a:ext uri="{FF2B5EF4-FFF2-40B4-BE49-F238E27FC236}">
                    <a16:creationId xmlns:a16="http://schemas.microsoft.com/office/drawing/2014/main" id="{7D29CC82-7907-C24B-B996-87243427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Rectangle 526">
                <a:extLst>
                  <a:ext uri="{FF2B5EF4-FFF2-40B4-BE49-F238E27FC236}">
                    <a16:creationId xmlns:a16="http://schemas.microsoft.com/office/drawing/2014/main" id="{AC50DDF9-84F4-3E3B-556C-6E9E67070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5082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Rectangle 527">
                <a:extLst>
                  <a:ext uri="{FF2B5EF4-FFF2-40B4-BE49-F238E27FC236}">
                    <a16:creationId xmlns:a16="http://schemas.microsoft.com/office/drawing/2014/main" id="{773D862D-B82D-1137-9819-F80333AF6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8" name="Rectangle 528">
                <a:extLst>
                  <a:ext uri="{FF2B5EF4-FFF2-40B4-BE49-F238E27FC236}">
                    <a16:creationId xmlns:a16="http://schemas.microsoft.com/office/drawing/2014/main" id="{DC75E80D-5AEC-5186-4266-A03631B3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508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9" name="Rectangle 529">
                <a:extLst>
                  <a:ext uri="{FF2B5EF4-FFF2-40B4-BE49-F238E27FC236}">
                    <a16:creationId xmlns:a16="http://schemas.microsoft.com/office/drawing/2014/main" id="{A2104FD4-0588-D978-F817-99BAC13E0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5082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0" name="Rectangle 530">
                <a:extLst>
                  <a:ext uri="{FF2B5EF4-FFF2-40B4-BE49-F238E27FC236}">
                    <a16:creationId xmlns:a16="http://schemas.microsoft.com/office/drawing/2014/main" id="{1BFBDBF3-CE3D-CBEE-5F61-9AAF8E282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508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1" name="Rectangle 531">
                <a:extLst>
                  <a:ext uri="{FF2B5EF4-FFF2-40B4-BE49-F238E27FC236}">
                    <a16:creationId xmlns:a16="http://schemas.microsoft.com/office/drawing/2014/main" id="{4BB55414-5567-5C89-E946-108100246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2" name="Rectangle 532">
                <a:extLst>
                  <a:ext uri="{FF2B5EF4-FFF2-40B4-BE49-F238E27FC236}">
                    <a16:creationId xmlns:a16="http://schemas.microsoft.com/office/drawing/2014/main" id="{2F046930-A6DF-5908-B05B-601F80068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5082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3" name="Rectangle 533">
                <a:extLst>
                  <a:ext uri="{FF2B5EF4-FFF2-40B4-BE49-F238E27FC236}">
                    <a16:creationId xmlns:a16="http://schemas.microsoft.com/office/drawing/2014/main" id="{3D210B6A-C20C-8921-C5ED-7347E3386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4" name="Rectangle 534">
                <a:extLst>
                  <a:ext uri="{FF2B5EF4-FFF2-40B4-BE49-F238E27FC236}">
                    <a16:creationId xmlns:a16="http://schemas.microsoft.com/office/drawing/2014/main" id="{B28B434C-1E0E-E605-AE18-2AA89628C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508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" name="Rectangle 535">
                <a:extLst>
                  <a:ext uri="{FF2B5EF4-FFF2-40B4-BE49-F238E27FC236}">
                    <a16:creationId xmlns:a16="http://schemas.microsoft.com/office/drawing/2014/main" id="{C049A1E1-4131-4D0C-F550-A03E76C8E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5091"/>
                <a:ext cx="9" cy="6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" name="Rectangle 536">
                <a:extLst>
                  <a:ext uri="{FF2B5EF4-FFF2-40B4-BE49-F238E27FC236}">
                    <a16:creationId xmlns:a16="http://schemas.microsoft.com/office/drawing/2014/main" id="{9DB275A2-F034-0B49-A755-5B1787702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5091"/>
                <a:ext cx="9" cy="6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" name="Rectangle 537">
                <a:extLst>
                  <a:ext uri="{FF2B5EF4-FFF2-40B4-BE49-F238E27FC236}">
                    <a16:creationId xmlns:a16="http://schemas.microsoft.com/office/drawing/2014/main" id="{6FCC7C13-A5F2-E002-38EE-57BF150B4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5091"/>
                <a:ext cx="8" cy="6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" name="Rectangle 538">
                <a:extLst>
                  <a:ext uri="{FF2B5EF4-FFF2-40B4-BE49-F238E27FC236}">
                    <a16:creationId xmlns:a16="http://schemas.microsoft.com/office/drawing/2014/main" id="{801A08C8-FFD7-8F56-93E8-48DB752AC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5091"/>
                <a:ext cx="9" cy="6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" name="Rectangle 539">
                <a:extLst>
                  <a:ext uri="{FF2B5EF4-FFF2-40B4-BE49-F238E27FC236}">
                    <a16:creationId xmlns:a16="http://schemas.microsoft.com/office/drawing/2014/main" id="{733357CD-53CF-008B-875B-1E4716FA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5091"/>
                <a:ext cx="9" cy="6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" name="Rectangle 540">
                <a:extLst>
                  <a:ext uri="{FF2B5EF4-FFF2-40B4-BE49-F238E27FC236}">
                    <a16:creationId xmlns:a16="http://schemas.microsoft.com/office/drawing/2014/main" id="{F3717AEE-BA42-5BB8-A99B-77893A3A9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5801"/>
                <a:ext cx="57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1" name="Rectangle 541">
                <a:extLst>
                  <a:ext uri="{FF2B5EF4-FFF2-40B4-BE49-F238E27FC236}">
                    <a16:creationId xmlns:a16="http://schemas.microsoft.com/office/drawing/2014/main" id="{D4820D6C-234E-4EA4-11CF-21D09D7BB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4" y="5794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†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2" name="Rectangle 542">
                <a:extLst>
                  <a:ext uri="{FF2B5EF4-FFF2-40B4-BE49-F238E27FC236}">
                    <a16:creationId xmlns:a16="http://schemas.microsoft.com/office/drawing/2014/main" id="{E8B976D1-6645-38E4-216B-6C0852EF7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4" y="580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3" name="Rectangle 543">
                <a:extLst>
                  <a:ext uri="{FF2B5EF4-FFF2-40B4-BE49-F238E27FC236}">
                    <a16:creationId xmlns:a16="http://schemas.microsoft.com/office/drawing/2014/main" id="{1F982438-2F62-17B6-FBE7-02956B7D6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580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4" name="Rectangle 544">
                <a:extLst>
                  <a:ext uri="{FF2B5EF4-FFF2-40B4-BE49-F238E27FC236}">
                    <a16:creationId xmlns:a16="http://schemas.microsoft.com/office/drawing/2014/main" id="{504ED68D-E381-028E-ABA7-1C48C37BE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580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5" name="Rectangle 545">
                <a:extLst>
                  <a:ext uri="{FF2B5EF4-FFF2-40B4-BE49-F238E27FC236}">
                    <a16:creationId xmlns:a16="http://schemas.microsoft.com/office/drawing/2014/main" id="{73D24F4D-6060-D141-9097-AF4E30DAC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5801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6" name="Rectangle 546">
                <a:extLst>
                  <a:ext uri="{FF2B5EF4-FFF2-40B4-BE49-F238E27FC236}">
                    <a16:creationId xmlns:a16="http://schemas.microsoft.com/office/drawing/2014/main" id="{6A2227DC-DDAF-1CA4-E4BD-1B522EED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578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Rectangle 547">
                <a:extLst>
                  <a:ext uri="{FF2B5EF4-FFF2-40B4-BE49-F238E27FC236}">
                    <a16:creationId xmlns:a16="http://schemas.microsoft.com/office/drawing/2014/main" id="{23A46328-B234-546C-3E81-84BF6B4B8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5781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" name="Rectangle 548">
                <a:extLst>
                  <a:ext uri="{FF2B5EF4-FFF2-40B4-BE49-F238E27FC236}">
                    <a16:creationId xmlns:a16="http://schemas.microsoft.com/office/drawing/2014/main" id="{64DAEC4A-6D43-3AC5-F024-1890A6F9F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578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" name="Rectangle 549">
                <a:extLst>
                  <a:ext uri="{FF2B5EF4-FFF2-40B4-BE49-F238E27FC236}">
                    <a16:creationId xmlns:a16="http://schemas.microsoft.com/office/drawing/2014/main" id="{1BC6418E-CCED-2541-A3D5-F4720D863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5781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" name="Rectangle 550">
                <a:extLst>
                  <a:ext uri="{FF2B5EF4-FFF2-40B4-BE49-F238E27FC236}">
                    <a16:creationId xmlns:a16="http://schemas.microsoft.com/office/drawing/2014/main" id="{0CB83851-9473-04FF-8CBA-27FBE41A9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5781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" name="Rectangle 551">
                <a:extLst>
                  <a:ext uri="{FF2B5EF4-FFF2-40B4-BE49-F238E27FC236}">
                    <a16:creationId xmlns:a16="http://schemas.microsoft.com/office/drawing/2014/main" id="{7B8BDF68-7F8D-8FFB-E097-7C9129AC2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5781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" name="Rectangle 552">
                <a:extLst>
                  <a:ext uri="{FF2B5EF4-FFF2-40B4-BE49-F238E27FC236}">
                    <a16:creationId xmlns:a16="http://schemas.microsoft.com/office/drawing/2014/main" id="{1B24C747-D532-9DDA-302A-05E5CFDB5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578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" name="Rectangle 553">
                <a:extLst>
                  <a:ext uri="{FF2B5EF4-FFF2-40B4-BE49-F238E27FC236}">
                    <a16:creationId xmlns:a16="http://schemas.microsoft.com/office/drawing/2014/main" id="{ECCD82D2-999A-8ECA-46F5-C70009819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5781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" name="Rectangle 554">
                <a:extLst>
                  <a:ext uri="{FF2B5EF4-FFF2-40B4-BE49-F238E27FC236}">
                    <a16:creationId xmlns:a16="http://schemas.microsoft.com/office/drawing/2014/main" id="{80B6A614-FB16-BE8A-114F-67134E05B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578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Rectangle 555">
                <a:extLst>
                  <a:ext uri="{FF2B5EF4-FFF2-40B4-BE49-F238E27FC236}">
                    <a16:creationId xmlns:a16="http://schemas.microsoft.com/office/drawing/2014/main" id="{404F0BD4-C7FC-AFFA-3F7A-CDCE1593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5790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Rectangle 556">
                <a:extLst>
                  <a:ext uri="{FF2B5EF4-FFF2-40B4-BE49-F238E27FC236}">
                    <a16:creationId xmlns:a16="http://schemas.microsoft.com/office/drawing/2014/main" id="{05030F85-D4A6-B97D-B21E-4A2514A6C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5790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" name="Rectangle 557">
                <a:extLst>
                  <a:ext uri="{FF2B5EF4-FFF2-40B4-BE49-F238E27FC236}">
                    <a16:creationId xmlns:a16="http://schemas.microsoft.com/office/drawing/2014/main" id="{6666975A-9C89-85E5-12F9-CBB4E87D9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5790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Rectangle 558">
                <a:extLst>
                  <a:ext uri="{FF2B5EF4-FFF2-40B4-BE49-F238E27FC236}">
                    <a16:creationId xmlns:a16="http://schemas.microsoft.com/office/drawing/2014/main" id="{AEDF7C6E-A58D-4BA6-9AA6-60D376082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5790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Rectangle 559">
                <a:extLst>
                  <a:ext uri="{FF2B5EF4-FFF2-40B4-BE49-F238E27FC236}">
                    <a16:creationId xmlns:a16="http://schemas.microsoft.com/office/drawing/2014/main" id="{12638DEE-6121-C6DF-055A-F4D06443C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5790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Rectangle 560">
                <a:extLst>
                  <a:ext uri="{FF2B5EF4-FFF2-40B4-BE49-F238E27FC236}">
                    <a16:creationId xmlns:a16="http://schemas.microsoft.com/office/drawing/2014/main" id="{CA7F4CDC-7713-7ED4-09CF-53C4BC642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6040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1" name="Rectangle 561">
                <a:extLst>
                  <a:ext uri="{FF2B5EF4-FFF2-40B4-BE49-F238E27FC236}">
                    <a16:creationId xmlns:a16="http://schemas.microsoft.com/office/drawing/2014/main" id="{27134612-7D3F-EA7C-A6D0-4144FE32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6040"/>
                <a:ext cx="60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Black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2" name="Rectangle 562">
                <a:extLst>
                  <a:ext uri="{FF2B5EF4-FFF2-40B4-BE49-F238E27FC236}">
                    <a16:creationId xmlns:a16="http://schemas.microsoft.com/office/drawing/2014/main" id="{BD8080C0-F236-170A-6139-EA187C672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5" y="604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3" name="Rectangle 563">
                <a:extLst>
                  <a:ext uri="{FF2B5EF4-FFF2-40B4-BE49-F238E27FC236}">
                    <a16:creationId xmlns:a16="http://schemas.microsoft.com/office/drawing/2014/main" id="{36AA85E0-F99C-6401-ED0C-738901B2D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6040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32.8 (40)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4" name="Rectangle 564">
                <a:extLst>
                  <a:ext uri="{FF2B5EF4-FFF2-40B4-BE49-F238E27FC236}">
                    <a16:creationId xmlns:a16="http://schemas.microsoft.com/office/drawing/2014/main" id="{A73D3880-AE7D-3994-6E1D-E7257A38C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604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5" name="Rectangle 565">
                <a:extLst>
                  <a:ext uri="{FF2B5EF4-FFF2-40B4-BE49-F238E27FC236}">
                    <a16:creationId xmlns:a16="http://schemas.microsoft.com/office/drawing/2014/main" id="{5E51912A-A004-AF1A-9EC8-52007003E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6040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67.2 (82)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6" name="Rectangle 566">
                <a:extLst>
                  <a:ext uri="{FF2B5EF4-FFF2-40B4-BE49-F238E27FC236}">
                    <a16:creationId xmlns:a16="http://schemas.microsoft.com/office/drawing/2014/main" id="{60E91EB1-A464-A5C2-67D6-245550BF4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604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7" name="Rectangle 567">
                <a:extLst>
                  <a:ext uri="{FF2B5EF4-FFF2-40B4-BE49-F238E27FC236}">
                    <a16:creationId xmlns:a16="http://schemas.microsoft.com/office/drawing/2014/main" id="{75EF1F03-0A9A-9D6C-DD30-49ADFF1A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6040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36.1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8" name="Rectangle 568">
                <a:extLst>
                  <a:ext uri="{FF2B5EF4-FFF2-40B4-BE49-F238E27FC236}">
                    <a16:creationId xmlns:a16="http://schemas.microsoft.com/office/drawing/2014/main" id="{E7301547-677B-E3F4-4D25-9833B3992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1" y="604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9" name="Rectangle 569">
                <a:extLst>
                  <a:ext uri="{FF2B5EF4-FFF2-40B4-BE49-F238E27FC236}">
                    <a16:creationId xmlns:a16="http://schemas.microsoft.com/office/drawing/2014/main" id="{16FCC8BB-96C1-C15E-B354-481DCB3EF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6" y="6040"/>
                <a:ext cx="57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(122)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0" name="Rectangle 570">
                <a:extLst>
                  <a:ext uri="{FF2B5EF4-FFF2-40B4-BE49-F238E27FC236}">
                    <a16:creationId xmlns:a16="http://schemas.microsoft.com/office/drawing/2014/main" id="{1B70057F-4A54-83DD-B683-A9E180EAB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604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1" name="Rectangle 571">
                <a:extLst>
                  <a:ext uri="{FF2B5EF4-FFF2-40B4-BE49-F238E27FC236}">
                    <a16:creationId xmlns:a16="http://schemas.microsoft.com/office/drawing/2014/main" id="{BC8994F7-02F5-6AE8-A7E7-3F1A48DF2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" name="Rectangle 572">
                <a:extLst>
                  <a:ext uri="{FF2B5EF4-FFF2-40B4-BE49-F238E27FC236}">
                    <a16:creationId xmlns:a16="http://schemas.microsoft.com/office/drawing/2014/main" id="{EC9B46F3-FADC-A5BB-1C5D-3E3664894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6022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Rectangle 573">
                <a:extLst>
                  <a:ext uri="{FF2B5EF4-FFF2-40B4-BE49-F238E27FC236}">
                    <a16:creationId xmlns:a16="http://schemas.microsoft.com/office/drawing/2014/main" id="{F265D9AA-4853-6A7C-93CB-5093125E7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Rectangle 574">
                <a:extLst>
                  <a:ext uri="{FF2B5EF4-FFF2-40B4-BE49-F238E27FC236}">
                    <a16:creationId xmlns:a16="http://schemas.microsoft.com/office/drawing/2014/main" id="{F76D1FBA-5AA5-5C9F-243B-FC1DE3F6C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602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Rectangle 575">
                <a:extLst>
                  <a:ext uri="{FF2B5EF4-FFF2-40B4-BE49-F238E27FC236}">
                    <a16:creationId xmlns:a16="http://schemas.microsoft.com/office/drawing/2014/main" id="{9CA5D00C-A560-B51E-1D5C-83299CBE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022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" name="Rectangle 576">
                <a:extLst>
                  <a:ext uri="{FF2B5EF4-FFF2-40B4-BE49-F238E27FC236}">
                    <a16:creationId xmlns:a16="http://schemas.microsoft.com/office/drawing/2014/main" id="{C2529F0A-0D81-1DB4-251F-AEB84B76D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602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" name="Rectangle 577">
                <a:extLst>
                  <a:ext uri="{FF2B5EF4-FFF2-40B4-BE49-F238E27FC236}">
                    <a16:creationId xmlns:a16="http://schemas.microsoft.com/office/drawing/2014/main" id="{FFD6A724-A400-086D-48DC-00F0D1519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" name="Rectangle 578">
                <a:extLst>
                  <a:ext uri="{FF2B5EF4-FFF2-40B4-BE49-F238E27FC236}">
                    <a16:creationId xmlns:a16="http://schemas.microsoft.com/office/drawing/2014/main" id="{6770F168-89CE-18EF-6D30-51831DEE9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6022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9" name="Rectangle 579">
                <a:extLst>
                  <a:ext uri="{FF2B5EF4-FFF2-40B4-BE49-F238E27FC236}">
                    <a16:creationId xmlns:a16="http://schemas.microsoft.com/office/drawing/2014/main" id="{2A953FC8-DEFA-48BC-D32D-93CB3B26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0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Rectangle 580">
                <a:extLst>
                  <a:ext uri="{FF2B5EF4-FFF2-40B4-BE49-F238E27FC236}">
                    <a16:creationId xmlns:a16="http://schemas.microsoft.com/office/drawing/2014/main" id="{23333B42-B8F1-FF21-BCA6-BE5ABDB66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031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Rectangle 581">
                <a:extLst>
                  <a:ext uri="{FF2B5EF4-FFF2-40B4-BE49-F238E27FC236}">
                    <a16:creationId xmlns:a16="http://schemas.microsoft.com/office/drawing/2014/main" id="{2282A239-1A6D-DB8B-9D81-639B0521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031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2" name="Rectangle 582">
                <a:extLst>
                  <a:ext uri="{FF2B5EF4-FFF2-40B4-BE49-F238E27FC236}">
                    <a16:creationId xmlns:a16="http://schemas.microsoft.com/office/drawing/2014/main" id="{5BF6E4B8-6D2D-A48B-5BEF-2498C86D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031"/>
                <a:ext cx="8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3" name="Rectangle 583">
                <a:extLst>
                  <a:ext uri="{FF2B5EF4-FFF2-40B4-BE49-F238E27FC236}">
                    <a16:creationId xmlns:a16="http://schemas.microsoft.com/office/drawing/2014/main" id="{BE53DA9D-8799-27F2-0F47-C3755298F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031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4" name="Rectangle 584">
                <a:extLst>
                  <a:ext uri="{FF2B5EF4-FFF2-40B4-BE49-F238E27FC236}">
                    <a16:creationId xmlns:a16="http://schemas.microsoft.com/office/drawing/2014/main" id="{358A364F-DF9C-C125-908C-B66F48B95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031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Rectangle 585">
                <a:extLst>
                  <a:ext uri="{FF2B5EF4-FFF2-40B4-BE49-F238E27FC236}">
                    <a16:creationId xmlns:a16="http://schemas.microsoft.com/office/drawing/2014/main" id="{E48F40B9-AB6E-2475-2F98-04A683AA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6280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6" name="Rectangle 586">
                <a:extLst>
                  <a:ext uri="{FF2B5EF4-FFF2-40B4-BE49-F238E27FC236}">
                    <a16:creationId xmlns:a16="http://schemas.microsoft.com/office/drawing/2014/main" id="{96CFCBD2-0193-5988-874A-BB0BC0659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6280"/>
                <a:ext cx="62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White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7" name="Rectangle 587">
                <a:extLst>
                  <a:ext uri="{FF2B5EF4-FFF2-40B4-BE49-F238E27FC236}">
                    <a16:creationId xmlns:a16="http://schemas.microsoft.com/office/drawing/2014/main" id="{A54C2741-C36F-BD98-F869-7CCFB1652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9" y="628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8" name="Rectangle 588">
                <a:extLst>
                  <a:ext uri="{FF2B5EF4-FFF2-40B4-BE49-F238E27FC236}">
                    <a16:creationId xmlns:a16="http://schemas.microsoft.com/office/drawing/2014/main" id="{F9CB72CE-BEF7-775B-7E06-11C202F1C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6280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30.4 (59)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9" name="Rectangle 589">
                <a:extLst>
                  <a:ext uri="{FF2B5EF4-FFF2-40B4-BE49-F238E27FC236}">
                    <a16:creationId xmlns:a16="http://schemas.microsoft.com/office/drawing/2014/main" id="{1F983E61-6833-9B09-BA51-C3C67D0C4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628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0" name="Rectangle 590">
                <a:extLst>
                  <a:ext uri="{FF2B5EF4-FFF2-40B4-BE49-F238E27FC236}">
                    <a16:creationId xmlns:a16="http://schemas.microsoft.com/office/drawing/2014/main" id="{8C6DE2AC-36F3-6AF5-F8CE-EC512CBD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6280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69.6 (135)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1" name="Rectangle 591">
                <a:extLst>
                  <a:ext uri="{FF2B5EF4-FFF2-40B4-BE49-F238E27FC236}">
                    <a16:creationId xmlns:a16="http://schemas.microsoft.com/office/drawing/2014/main" id="{8F574BBB-64C3-8DF0-E936-FCE3A612D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3" y="628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2" name="Rectangle 592">
                <a:extLst>
                  <a:ext uri="{FF2B5EF4-FFF2-40B4-BE49-F238E27FC236}">
                    <a16:creationId xmlns:a16="http://schemas.microsoft.com/office/drawing/2014/main" id="{3F650E9B-85DC-93FA-6A2C-A56DC5F2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6280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57.4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3" name="Rectangle 593">
                <a:extLst>
                  <a:ext uri="{FF2B5EF4-FFF2-40B4-BE49-F238E27FC236}">
                    <a16:creationId xmlns:a16="http://schemas.microsoft.com/office/drawing/2014/main" id="{B2A444D9-BD0C-4F5D-90B0-752421C0C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1" y="628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4" name="Rectangle 594">
                <a:extLst>
                  <a:ext uri="{FF2B5EF4-FFF2-40B4-BE49-F238E27FC236}">
                    <a16:creationId xmlns:a16="http://schemas.microsoft.com/office/drawing/2014/main" id="{3BC410C2-BDCE-8D40-2B0E-E25A7A7A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6" y="6280"/>
                <a:ext cx="57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(194)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5" name="Rectangle 595">
                <a:extLst>
                  <a:ext uri="{FF2B5EF4-FFF2-40B4-BE49-F238E27FC236}">
                    <a16:creationId xmlns:a16="http://schemas.microsoft.com/office/drawing/2014/main" id="{BF31409B-D877-B410-2717-DA9FA46BC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6280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6" name="Rectangle 596">
                <a:extLst>
                  <a:ext uri="{FF2B5EF4-FFF2-40B4-BE49-F238E27FC236}">
                    <a16:creationId xmlns:a16="http://schemas.microsoft.com/office/drawing/2014/main" id="{367EFE97-0F83-0748-4A9F-C87E066DB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26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7" name="Rectangle 597">
                <a:extLst>
                  <a:ext uri="{FF2B5EF4-FFF2-40B4-BE49-F238E27FC236}">
                    <a16:creationId xmlns:a16="http://schemas.microsoft.com/office/drawing/2014/main" id="{A2DEB56E-EA08-9338-A91D-6CC8C1C44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6262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Rectangle 598">
                <a:extLst>
                  <a:ext uri="{FF2B5EF4-FFF2-40B4-BE49-F238E27FC236}">
                    <a16:creationId xmlns:a16="http://schemas.microsoft.com/office/drawing/2014/main" id="{5BE076BD-479C-C4F7-B5E5-3C5C8DC7B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26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Rectangle 599">
                <a:extLst>
                  <a:ext uri="{FF2B5EF4-FFF2-40B4-BE49-F238E27FC236}">
                    <a16:creationId xmlns:a16="http://schemas.microsoft.com/office/drawing/2014/main" id="{F58F0454-EB97-2688-A671-9E8CCC87B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626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0" name="Rectangle 600">
                <a:extLst>
                  <a:ext uri="{FF2B5EF4-FFF2-40B4-BE49-F238E27FC236}">
                    <a16:creationId xmlns:a16="http://schemas.microsoft.com/office/drawing/2014/main" id="{A9C3DCCD-A3D7-8809-4BBD-23BE70541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262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1" name="Rectangle 601">
                <a:extLst>
                  <a:ext uri="{FF2B5EF4-FFF2-40B4-BE49-F238E27FC236}">
                    <a16:creationId xmlns:a16="http://schemas.microsoft.com/office/drawing/2014/main" id="{D5CBE407-8D86-50FB-0B5E-030621DB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6262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Rectangle 602">
                <a:extLst>
                  <a:ext uri="{FF2B5EF4-FFF2-40B4-BE49-F238E27FC236}">
                    <a16:creationId xmlns:a16="http://schemas.microsoft.com/office/drawing/2014/main" id="{1AADE7DF-6B10-C695-DF8B-44123D0F7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26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" name="Rectangle 603">
                <a:extLst>
                  <a:ext uri="{FF2B5EF4-FFF2-40B4-BE49-F238E27FC236}">
                    <a16:creationId xmlns:a16="http://schemas.microsoft.com/office/drawing/2014/main" id="{F57C808F-4040-F004-EE84-867D2E751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6262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Rectangle 604">
                <a:extLst>
                  <a:ext uri="{FF2B5EF4-FFF2-40B4-BE49-F238E27FC236}">
                    <a16:creationId xmlns:a16="http://schemas.microsoft.com/office/drawing/2014/main" id="{8D3B5993-DEBC-0023-4711-B726A8FA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26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Rectangle 605">
                <a:extLst>
                  <a:ext uri="{FF2B5EF4-FFF2-40B4-BE49-F238E27FC236}">
                    <a16:creationId xmlns:a16="http://schemas.microsoft.com/office/drawing/2014/main" id="{206EB048-F669-34DB-F6B8-728419D35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271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" name="Rectangle 606">
                <a:extLst>
                  <a:ext uri="{FF2B5EF4-FFF2-40B4-BE49-F238E27FC236}">
                    <a16:creationId xmlns:a16="http://schemas.microsoft.com/office/drawing/2014/main" id="{0B949A34-F9AF-FB22-CEDD-BDFB3C1D0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271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" name="Rectangle 607">
                <a:extLst>
                  <a:ext uri="{FF2B5EF4-FFF2-40B4-BE49-F238E27FC236}">
                    <a16:creationId xmlns:a16="http://schemas.microsoft.com/office/drawing/2014/main" id="{FFB8461D-1FDC-060D-942E-5D64C83A7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271"/>
                <a:ext cx="8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" name="Rectangle 608">
                <a:extLst>
                  <a:ext uri="{FF2B5EF4-FFF2-40B4-BE49-F238E27FC236}">
                    <a16:creationId xmlns:a16="http://schemas.microsoft.com/office/drawing/2014/main" id="{23AEE50B-79DB-E6A6-4035-41EE5F606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271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" name="Rectangle 609">
                <a:extLst>
                  <a:ext uri="{FF2B5EF4-FFF2-40B4-BE49-F238E27FC236}">
                    <a16:creationId xmlns:a16="http://schemas.microsoft.com/office/drawing/2014/main" id="{45E8C429-3EBD-FABF-400E-FB9899BC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271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" name="Rectangle 610">
                <a:extLst>
                  <a:ext uri="{FF2B5EF4-FFF2-40B4-BE49-F238E27FC236}">
                    <a16:creationId xmlns:a16="http://schemas.microsoft.com/office/drawing/2014/main" id="{60ADA2FE-A30C-9A49-460E-1C04E6450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6518"/>
                <a:ext cx="87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Ethnicity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1" name="Rectangle 611">
                <a:extLst>
                  <a:ext uri="{FF2B5EF4-FFF2-40B4-BE49-F238E27FC236}">
                    <a16:creationId xmlns:a16="http://schemas.microsoft.com/office/drawing/2014/main" id="{F7EE80C6-BDF2-C0B2-F134-E17A5AC18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5" y="6511"/>
                <a:ext cx="12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‡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2" name="Rectangle 612">
                <a:extLst>
                  <a:ext uri="{FF2B5EF4-FFF2-40B4-BE49-F238E27FC236}">
                    <a16:creationId xmlns:a16="http://schemas.microsoft.com/office/drawing/2014/main" id="{43EF0EAF-8CF1-6D39-9838-86D28077C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5" y="651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3" name="Rectangle 613">
                <a:extLst>
                  <a:ext uri="{FF2B5EF4-FFF2-40B4-BE49-F238E27FC236}">
                    <a16:creationId xmlns:a16="http://schemas.microsoft.com/office/drawing/2014/main" id="{E24617D0-4C01-E628-30B7-B350F5710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651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4" name="Rectangle 614">
                <a:extLst>
                  <a:ext uri="{FF2B5EF4-FFF2-40B4-BE49-F238E27FC236}">
                    <a16:creationId xmlns:a16="http://schemas.microsoft.com/office/drawing/2014/main" id="{2154B1FD-494F-5A02-D3EB-8D7406DD1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651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5" name="Rectangle 615">
                <a:extLst>
                  <a:ext uri="{FF2B5EF4-FFF2-40B4-BE49-F238E27FC236}">
                    <a16:creationId xmlns:a16="http://schemas.microsoft.com/office/drawing/2014/main" id="{CDF3DC01-4078-E64A-4E17-129F942D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651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6" name="Rectangle 616">
                <a:extLst>
                  <a:ext uri="{FF2B5EF4-FFF2-40B4-BE49-F238E27FC236}">
                    <a16:creationId xmlns:a16="http://schemas.microsoft.com/office/drawing/2014/main" id="{6BEC95F9-09A4-4359-AC0B-17DF05008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501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" name="Rectangle 617">
                <a:extLst>
                  <a:ext uri="{FF2B5EF4-FFF2-40B4-BE49-F238E27FC236}">
                    <a16:creationId xmlns:a16="http://schemas.microsoft.com/office/drawing/2014/main" id="{BF075575-97D1-DD5C-605B-C3B95850B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6501"/>
                <a:ext cx="277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" name="Rectangle 618">
                <a:extLst>
                  <a:ext uri="{FF2B5EF4-FFF2-40B4-BE49-F238E27FC236}">
                    <a16:creationId xmlns:a16="http://schemas.microsoft.com/office/drawing/2014/main" id="{53DA16D9-B515-AAB2-9DAD-141B681F1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501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" name="Rectangle 619">
                <a:extLst>
                  <a:ext uri="{FF2B5EF4-FFF2-40B4-BE49-F238E27FC236}">
                    <a16:creationId xmlns:a16="http://schemas.microsoft.com/office/drawing/2014/main" id="{03B4C0F3-BD7E-EC2D-7097-7B72ED827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6501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" name="Rectangle 620">
                <a:extLst>
                  <a:ext uri="{FF2B5EF4-FFF2-40B4-BE49-F238E27FC236}">
                    <a16:creationId xmlns:a16="http://schemas.microsoft.com/office/drawing/2014/main" id="{DA5997F9-8475-41A0-C6D7-C5ADF6C60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50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Rectangle 621">
                <a:extLst>
                  <a:ext uri="{FF2B5EF4-FFF2-40B4-BE49-F238E27FC236}">
                    <a16:creationId xmlns:a16="http://schemas.microsoft.com/office/drawing/2014/main" id="{5DCA5ABE-EBD1-9C11-9CE8-E77AB90E7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6501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Rectangle 622">
                <a:extLst>
                  <a:ext uri="{FF2B5EF4-FFF2-40B4-BE49-F238E27FC236}">
                    <a16:creationId xmlns:a16="http://schemas.microsoft.com/office/drawing/2014/main" id="{F9ACF65A-F2D8-0722-82C6-513543C76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501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" name="Rectangle 623">
                <a:extLst>
                  <a:ext uri="{FF2B5EF4-FFF2-40B4-BE49-F238E27FC236}">
                    <a16:creationId xmlns:a16="http://schemas.microsoft.com/office/drawing/2014/main" id="{EBD70114-65BA-23CC-32D0-67C3B65CE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6501"/>
                <a:ext cx="190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Rectangle 624">
                <a:extLst>
                  <a:ext uri="{FF2B5EF4-FFF2-40B4-BE49-F238E27FC236}">
                    <a16:creationId xmlns:a16="http://schemas.microsoft.com/office/drawing/2014/main" id="{B236F067-7C63-BE96-D8B7-3F54C12B9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501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Rectangle 625">
                <a:extLst>
                  <a:ext uri="{FF2B5EF4-FFF2-40B4-BE49-F238E27FC236}">
                    <a16:creationId xmlns:a16="http://schemas.microsoft.com/office/drawing/2014/main" id="{C9472E80-311B-5513-5742-C1056B67A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509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Rectangle 626">
                <a:extLst>
                  <a:ext uri="{FF2B5EF4-FFF2-40B4-BE49-F238E27FC236}">
                    <a16:creationId xmlns:a16="http://schemas.microsoft.com/office/drawing/2014/main" id="{0E624176-033B-A88B-E6C2-E5ACF1D01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509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" name="Rectangle 627">
                <a:extLst>
                  <a:ext uri="{FF2B5EF4-FFF2-40B4-BE49-F238E27FC236}">
                    <a16:creationId xmlns:a16="http://schemas.microsoft.com/office/drawing/2014/main" id="{58B7E543-3A82-A96E-C57D-ABD62A988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509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Rectangle 628">
                <a:extLst>
                  <a:ext uri="{FF2B5EF4-FFF2-40B4-BE49-F238E27FC236}">
                    <a16:creationId xmlns:a16="http://schemas.microsoft.com/office/drawing/2014/main" id="{BF2A02EE-2357-FCDD-147D-CDD675EB9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509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" name="Rectangle 629">
                <a:extLst>
                  <a:ext uri="{FF2B5EF4-FFF2-40B4-BE49-F238E27FC236}">
                    <a16:creationId xmlns:a16="http://schemas.microsoft.com/office/drawing/2014/main" id="{FCD4678F-8D00-090D-1189-B9C032B92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509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Rectangle 630">
                <a:extLst>
                  <a:ext uri="{FF2B5EF4-FFF2-40B4-BE49-F238E27FC236}">
                    <a16:creationId xmlns:a16="http://schemas.microsoft.com/office/drawing/2014/main" id="{53537069-6495-2178-248E-67CF0FD69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6759"/>
                <a:ext cx="38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1" name="Rectangle 631">
                <a:extLst>
                  <a:ext uri="{FF2B5EF4-FFF2-40B4-BE49-F238E27FC236}">
                    <a16:creationId xmlns:a16="http://schemas.microsoft.com/office/drawing/2014/main" id="{9AEC13BF-7316-757E-1613-387BD646C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7" y="6759"/>
                <a:ext cx="20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2" name="Rectangle 632">
                <a:extLst>
                  <a:ext uri="{FF2B5EF4-FFF2-40B4-BE49-F238E27FC236}">
                    <a16:creationId xmlns:a16="http://schemas.microsoft.com/office/drawing/2014/main" id="{37C42FE5-DFA6-5AD8-8D8A-C566ACEC1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6759"/>
                <a:ext cx="89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Hispanic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3" name="Rectangle 633">
                <a:extLst>
                  <a:ext uri="{FF2B5EF4-FFF2-40B4-BE49-F238E27FC236}">
                    <a16:creationId xmlns:a16="http://schemas.microsoft.com/office/drawing/2014/main" id="{55A7DC80-9EFA-4CAB-F8F3-872E38464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5" y="6759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4" name="Rectangle 634">
                <a:extLst>
                  <a:ext uri="{FF2B5EF4-FFF2-40B4-BE49-F238E27FC236}">
                    <a16:creationId xmlns:a16="http://schemas.microsoft.com/office/drawing/2014/main" id="{A48BBE63-1846-65A9-C7DB-19D4FC5D1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6759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30.6 (44)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5" name="Rectangle 635">
                <a:extLst>
                  <a:ext uri="{FF2B5EF4-FFF2-40B4-BE49-F238E27FC236}">
                    <a16:creationId xmlns:a16="http://schemas.microsoft.com/office/drawing/2014/main" id="{5443BA11-D46A-F011-C877-76A4D615C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6759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6" name="Rectangle 636">
                <a:extLst>
                  <a:ext uri="{FF2B5EF4-FFF2-40B4-BE49-F238E27FC236}">
                    <a16:creationId xmlns:a16="http://schemas.microsoft.com/office/drawing/2014/main" id="{71E472D9-DD40-BE1C-69ED-85276D1D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6759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69.4 (100)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7" name="Rectangle 637">
                <a:extLst>
                  <a:ext uri="{FF2B5EF4-FFF2-40B4-BE49-F238E27FC236}">
                    <a16:creationId xmlns:a16="http://schemas.microsoft.com/office/drawing/2014/main" id="{2F0DC55D-640E-74DF-9D68-BC27C75A5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3" y="6759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8" name="Rectangle 638">
                <a:extLst>
                  <a:ext uri="{FF2B5EF4-FFF2-40B4-BE49-F238E27FC236}">
                    <a16:creationId xmlns:a16="http://schemas.microsoft.com/office/drawing/2014/main" id="{7BBFFE86-037C-A1E3-EFA6-49C78B96C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6759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42.7 (144)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9" name="Rectangle 639">
                <a:extLst>
                  <a:ext uri="{FF2B5EF4-FFF2-40B4-BE49-F238E27FC236}">
                    <a16:creationId xmlns:a16="http://schemas.microsoft.com/office/drawing/2014/main" id="{582B0707-83E0-173D-7A36-2786A1EA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6759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0" name="Rectangle 640">
                <a:extLst>
                  <a:ext uri="{FF2B5EF4-FFF2-40B4-BE49-F238E27FC236}">
                    <a16:creationId xmlns:a16="http://schemas.microsoft.com/office/drawing/2014/main" id="{28581FDC-3CB2-0B3D-D96C-88C1DF25D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7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Rectangle 641">
                <a:extLst>
                  <a:ext uri="{FF2B5EF4-FFF2-40B4-BE49-F238E27FC236}">
                    <a16:creationId xmlns:a16="http://schemas.microsoft.com/office/drawing/2014/main" id="{12544A8F-1410-CA65-5754-660B79C42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6741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Rectangle 642">
                <a:extLst>
                  <a:ext uri="{FF2B5EF4-FFF2-40B4-BE49-F238E27FC236}">
                    <a16:creationId xmlns:a16="http://schemas.microsoft.com/office/drawing/2014/main" id="{28E2EC32-C330-4B27-2FED-8AE8DB559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7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Rectangle 643">
                <a:extLst>
                  <a:ext uri="{FF2B5EF4-FFF2-40B4-BE49-F238E27FC236}">
                    <a16:creationId xmlns:a16="http://schemas.microsoft.com/office/drawing/2014/main" id="{114603E1-9B45-F678-EA22-2936A3F39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6741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Rectangle 644">
                <a:extLst>
                  <a:ext uri="{FF2B5EF4-FFF2-40B4-BE49-F238E27FC236}">
                    <a16:creationId xmlns:a16="http://schemas.microsoft.com/office/drawing/2014/main" id="{EFDA83D0-3FB4-F5A0-EB81-F471CE318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741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Rectangle 645">
                <a:extLst>
                  <a:ext uri="{FF2B5EF4-FFF2-40B4-BE49-F238E27FC236}">
                    <a16:creationId xmlns:a16="http://schemas.microsoft.com/office/drawing/2014/main" id="{2AEA0DCE-F6F0-3917-48E6-32D41EE95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6741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Rectangle 646">
                <a:extLst>
                  <a:ext uri="{FF2B5EF4-FFF2-40B4-BE49-F238E27FC236}">
                    <a16:creationId xmlns:a16="http://schemas.microsoft.com/office/drawing/2014/main" id="{0AEF515F-7177-EBDF-B14A-680286CE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7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Rectangle 647">
                <a:extLst>
                  <a:ext uri="{FF2B5EF4-FFF2-40B4-BE49-F238E27FC236}">
                    <a16:creationId xmlns:a16="http://schemas.microsoft.com/office/drawing/2014/main" id="{D9300EE2-5826-F5EF-30D1-3EAB8A82B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6741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Rectangle 648">
                <a:extLst>
                  <a:ext uri="{FF2B5EF4-FFF2-40B4-BE49-F238E27FC236}">
                    <a16:creationId xmlns:a16="http://schemas.microsoft.com/office/drawing/2014/main" id="{D50F5CD9-B511-F94B-60A1-01F9BC0F0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7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Rectangle 649">
                <a:extLst>
                  <a:ext uri="{FF2B5EF4-FFF2-40B4-BE49-F238E27FC236}">
                    <a16:creationId xmlns:a16="http://schemas.microsoft.com/office/drawing/2014/main" id="{7D051EEC-12E6-6E4D-40E7-EB171FDAC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750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Rectangle 650">
                <a:extLst>
                  <a:ext uri="{FF2B5EF4-FFF2-40B4-BE49-F238E27FC236}">
                    <a16:creationId xmlns:a16="http://schemas.microsoft.com/office/drawing/2014/main" id="{54747896-F23F-C048-590E-9604DA6E9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750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Rectangle 651">
                <a:extLst>
                  <a:ext uri="{FF2B5EF4-FFF2-40B4-BE49-F238E27FC236}">
                    <a16:creationId xmlns:a16="http://schemas.microsoft.com/office/drawing/2014/main" id="{4B88DDCB-E37B-355F-BBA2-92BAED31B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750"/>
                <a:ext cx="8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Rectangle 652">
                <a:extLst>
                  <a:ext uri="{FF2B5EF4-FFF2-40B4-BE49-F238E27FC236}">
                    <a16:creationId xmlns:a16="http://schemas.microsoft.com/office/drawing/2014/main" id="{31E7C899-B12E-0B1C-6A52-746DCF2D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750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Rectangle 653">
                <a:extLst>
                  <a:ext uri="{FF2B5EF4-FFF2-40B4-BE49-F238E27FC236}">
                    <a16:creationId xmlns:a16="http://schemas.microsoft.com/office/drawing/2014/main" id="{58E6731C-8F0B-825B-FECA-75CF8AAEF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750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Rectangle 654">
                <a:extLst>
                  <a:ext uri="{FF2B5EF4-FFF2-40B4-BE49-F238E27FC236}">
                    <a16:creationId xmlns:a16="http://schemas.microsoft.com/office/drawing/2014/main" id="{CACB70C2-4FF3-6E9D-BE49-99A6BE989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6997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Rectangle 655">
                <a:extLst>
                  <a:ext uri="{FF2B5EF4-FFF2-40B4-BE49-F238E27FC236}">
                    <a16:creationId xmlns:a16="http://schemas.microsoft.com/office/drawing/2014/main" id="{71F8AD1A-66DA-A383-C92E-B9A35D5F5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6997"/>
                <a:ext cx="127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Not Hispanic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6" name="Rectangle 656">
                <a:extLst>
                  <a:ext uri="{FF2B5EF4-FFF2-40B4-BE49-F238E27FC236}">
                    <a16:creationId xmlns:a16="http://schemas.microsoft.com/office/drawing/2014/main" id="{C9B9F46F-D242-CBA1-A8ED-072AE8EA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2" y="699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7" name="Rectangle 657">
                <a:extLst>
                  <a:ext uri="{FF2B5EF4-FFF2-40B4-BE49-F238E27FC236}">
                    <a16:creationId xmlns:a16="http://schemas.microsoft.com/office/drawing/2014/main" id="{B26CC4BD-4A92-3751-2085-1DFB6EAAB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6997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31.1 (60)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8" name="Rectangle 658">
                <a:extLst>
                  <a:ext uri="{FF2B5EF4-FFF2-40B4-BE49-F238E27FC236}">
                    <a16:creationId xmlns:a16="http://schemas.microsoft.com/office/drawing/2014/main" id="{C25047F0-CD0D-79CA-F0E6-E7838CBD1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699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9" name="Rectangle 659">
                <a:extLst>
                  <a:ext uri="{FF2B5EF4-FFF2-40B4-BE49-F238E27FC236}">
                    <a16:creationId xmlns:a16="http://schemas.microsoft.com/office/drawing/2014/main" id="{C0D888E4-4B02-F2C0-19F7-53D24A9D3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6997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68.9 (133)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0" name="Rectangle 660">
                <a:extLst>
                  <a:ext uri="{FF2B5EF4-FFF2-40B4-BE49-F238E27FC236}">
                    <a16:creationId xmlns:a16="http://schemas.microsoft.com/office/drawing/2014/main" id="{04154B1B-9361-8031-2512-DD7619524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3" y="699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1" name="Rectangle 661">
                <a:extLst>
                  <a:ext uri="{FF2B5EF4-FFF2-40B4-BE49-F238E27FC236}">
                    <a16:creationId xmlns:a16="http://schemas.microsoft.com/office/drawing/2014/main" id="{C3664F40-098F-A94D-42C6-0AD3B5AE6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6997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57.3 (193)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2" name="Rectangle 662">
                <a:extLst>
                  <a:ext uri="{FF2B5EF4-FFF2-40B4-BE49-F238E27FC236}">
                    <a16:creationId xmlns:a16="http://schemas.microsoft.com/office/drawing/2014/main" id="{CFA1744D-4669-5D93-B0B2-3DE5A4212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699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3" name="Rectangle 663">
                <a:extLst>
                  <a:ext uri="{FF2B5EF4-FFF2-40B4-BE49-F238E27FC236}">
                    <a16:creationId xmlns:a16="http://schemas.microsoft.com/office/drawing/2014/main" id="{FB55CD42-4E69-ECE1-C4E1-CFB7A4CB6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9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Rectangle 664">
                <a:extLst>
                  <a:ext uri="{FF2B5EF4-FFF2-40B4-BE49-F238E27FC236}">
                    <a16:creationId xmlns:a16="http://schemas.microsoft.com/office/drawing/2014/main" id="{504FBA15-B50B-92DB-45DD-A87492F09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6979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Rectangle 665">
                <a:extLst>
                  <a:ext uri="{FF2B5EF4-FFF2-40B4-BE49-F238E27FC236}">
                    <a16:creationId xmlns:a16="http://schemas.microsoft.com/office/drawing/2014/main" id="{232950C4-945F-BDEC-DD4E-20CCB7CDE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9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Rectangle 666">
                <a:extLst>
                  <a:ext uri="{FF2B5EF4-FFF2-40B4-BE49-F238E27FC236}">
                    <a16:creationId xmlns:a16="http://schemas.microsoft.com/office/drawing/2014/main" id="{4C40EAF7-3F12-D8E0-C679-6EB628E98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6979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7" name="Rectangle 667">
                <a:extLst>
                  <a:ext uri="{FF2B5EF4-FFF2-40B4-BE49-F238E27FC236}">
                    <a16:creationId xmlns:a16="http://schemas.microsoft.com/office/drawing/2014/main" id="{3C4B316B-0F6F-83EC-1510-851CE3832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979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Rectangle 668">
                <a:extLst>
                  <a:ext uri="{FF2B5EF4-FFF2-40B4-BE49-F238E27FC236}">
                    <a16:creationId xmlns:a16="http://schemas.microsoft.com/office/drawing/2014/main" id="{DBA3BD8F-A75E-186B-4A5F-0E9B844AE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6979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Rectangle 669">
                <a:extLst>
                  <a:ext uri="{FF2B5EF4-FFF2-40B4-BE49-F238E27FC236}">
                    <a16:creationId xmlns:a16="http://schemas.microsoft.com/office/drawing/2014/main" id="{BDEBB97D-2178-45E4-5572-0728AC06A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9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" name="Rectangle 670">
                <a:extLst>
                  <a:ext uri="{FF2B5EF4-FFF2-40B4-BE49-F238E27FC236}">
                    <a16:creationId xmlns:a16="http://schemas.microsoft.com/office/drawing/2014/main" id="{A0CEE3B6-961C-2CF1-41D2-AAB71E667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6979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Rectangle 671">
                <a:extLst>
                  <a:ext uri="{FF2B5EF4-FFF2-40B4-BE49-F238E27FC236}">
                    <a16:creationId xmlns:a16="http://schemas.microsoft.com/office/drawing/2014/main" id="{8F192E2D-0021-D449-5AAF-7911EF5A1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9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2" name="Rectangle 672">
                <a:extLst>
                  <a:ext uri="{FF2B5EF4-FFF2-40B4-BE49-F238E27FC236}">
                    <a16:creationId xmlns:a16="http://schemas.microsoft.com/office/drawing/2014/main" id="{B7EE0CAD-CE72-5C38-515F-52D7DFA76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6988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3" name="Rectangle 673">
                <a:extLst>
                  <a:ext uri="{FF2B5EF4-FFF2-40B4-BE49-F238E27FC236}">
                    <a16:creationId xmlns:a16="http://schemas.microsoft.com/office/drawing/2014/main" id="{3508B6F3-8AB9-8650-E545-AB9B6E94D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6988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Rectangle 674">
                <a:extLst>
                  <a:ext uri="{FF2B5EF4-FFF2-40B4-BE49-F238E27FC236}">
                    <a16:creationId xmlns:a16="http://schemas.microsoft.com/office/drawing/2014/main" id="{CDCD997B-0B0F-AD4A-DA02-C894C11F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6988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Rectangle 675">
                <a:extLst>
                  <a:ext uri="{FF2B5EF4-FFF2-40B4-BE49-F238E27FC236}">
                    <a16:creationId xmlns:a16="http://schemas.microsoft.com/office/drawing/2014/main" id="{775CB33F-0A3C-CFFD-1552-FE55FF223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6988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Rectangle 676">
                <a:extLst>
                  <a:ext uri="{FF2B5EF4-FFF2-40B4-BE49-F238E27FC236}">
                    <a16:creationId xmlns:a16="http://schemas.microsoft.com/office/drawing/2014/main" id="{B8128892-91E8-074F-4DF3-A701A6C5E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6988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Rectangle 677">
                <a:extLst>
                  <a:ext uri="{FF2B5EF4-FFF2-40B4-BE49-F238E27FC236}">
                    <a16:creationId xmlns:a16="http://schemas.microsoft.com/office/drawing/2014/main" id="{D06852E1-176F-1DD1-0105-18C941FF4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7237"/>
                <a:ext cx="44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8" name="Rectangle 678">
                <a:extLst>
                  <a:ext uri="{FF2B5EF4-FFF2-40B4-BE49-F238E27FC236}">
                    <a16:creationId xmlns:a16="http://schemas.microsoft.com/office/drawing/2014/main" id="{430136CB-2F79-1D31-0D84-9B48A6F84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2" y="723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9" name="Rectangle 679">
                <a:extLst>
                  <a:ext uri="{FF2B5EF4-FFF2-40B4-BE49-F238E27FC236}">
                    <a16:creationId xmlns:a16="http://schemas.microsoft.com/office/drawing/2014/main" id="{1BCB83DB-041D-F2ED-4491-5E4C8E3B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723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0" name="Rectangle 680">
                <a:extLst>
                  <a:ext uri="{FF2B5EF4-FFF2-40B4-BE49-F238E27FC236}">
                    <a16:creationId xmlns:a16="http://schemas.microsoft.com/office/drawing/2014/main" id="{D0A15AE5-560A-54BC-8337-2F1AB4E33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723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1" name="Rectangle 681">
                <a:extLst>
                  <a:ext uri="{FF2B5EF4-FFF2-40B4-BE49-F238E27FC236}">
                    <a16:creationId xmlns:a16="http://schemas.microsoft.com/office/drawing/2014/main" id="{32DE4CA6-46AD-64C5-82B3-C1CBBF229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7237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2" name="Rectangle 682">
                <a:extLst>
                  <a:ext uri="{FF2B5EF4-FFF2-40B4-BE49-F238E27FC236}">
                    <a16:creationId xmlns:a16="http://schemas.microsoft.com/office/drawing/2014/main" id="{B27E19A6-29F4-026F-1294-68D035603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22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Rectangle 683">
                <a:extLst>
                  <a:ext uri="{FF2B5EF4-FFF2-40B4-BE49-F238E27FC236}">
                    <a16:creationId xmlns:a16="http://schemas.microsoft.com/office/drawing/2014/main" id="{EC0654EB-1EE6-79D7-74B8-663B5730C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7220"/>
                <a:ext cx="277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Rectangle 684">
                <a:extLst>
                  <a:ext uri="{FF2B5EF4-FFF2-40B4-BE49-F238E27FC236}">
                    <a16:creationId xmlns:a16="http://schemas.microsoft.com/office/drawing/2014/main" id="{AE4699C7-02F9-3459-7870-9CE11F3A5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22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Rectangle 685">
                <a:extLst>
                  <a:ext uri="{FF2B5EF4-FFF2-40B4-BE49-F238E27FC236}">
                    <a16:creationId xmlns:a16="http://schemas.microsoft.com/office/drawing/2014/main" id="{5310B5A5-A95D-14F2-9981-711A474A1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7220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Rectangle 686">
                <a:extLst>
                  <a:ext uri="{FF2B5EF4-FFF2-40B4-BE49-F238E27FC236}">
                    <a16:creationId xmlns:a16="http://schemas.microsoft.com/office/drawing/2014/main" id="{026DD465-103D-A6C9-6679-D00A549F8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220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Rectangle 687">
                <a:extLst>
                  <a:ext uri="{FF2B5EF4-FFF2-40B4-BE49-F238E27FC236}">
                    <a16:creationId xmlns:a16="http://schemas.microsoft.com/office/drawing/2014/main" id="{7D59B957-3B15-4BB4-0D04-3AEE135C4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7220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8" name="Rectangle 688">
                <a:extLst>
                  <a:ext uri="{FF2B5EF4-FFF2-40B4-BE49-F238E27FC236}">
                    <a16:creationId xmlns:a16="http://schemas.microsoft.com/office/drawing/2014/main" id="{C11F0065-AC8F-44E3-B7D2-9912C51B0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22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Rectangle 689">
                <a:extLst>
                  <a:ext uri="{FF2B5EF4-FFF2-40B4-BE49-F238E27FC236}">
                    <a16:creationId xmlns:a16="http://schemas.microsoft.com/office/drawing/2014/main" id="{BFD497F6-EE69-EC2A-D0CB-593E85E06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7220"/>
                <a:ext cx="190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Rectangle 690">
                <a:extLst>
                  <a:ext uri="{FF2B5EF4-FFF2-40B4-BE49-F238E27FC236}">
                    <a16:creationId xmlns:a16="http://schemas.microsoft.com/office/drawing/2014/main" id="{50177792-6DE4-DEBC-1440-1B068569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220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1" name="Rectangle 691">
                <a:extLst>
                  <a:ext uri="{FF2B5EF4-FFF2-40B4-BE49-F238E27FC236}">
                    <a16:creationId xmlns:a16="http://schemas.microsoft.com/office/drawing/2014/main" id="{321B3BE5-B4A1-BF47-C7DA-FB398FFA0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228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Rectangle 692">
                <a:extLst>
                  <a:ext uri="{FF2B5EF4-FFF2-40B4-BE49-F238E27FC236}">
                    <a16:creationId xmlns:a16="http://schemas.microsoft.com/office/drawing/2014/main" id="{634AFD23-F3AD-F132-526C-87C737FE9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228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Rectangle 693">
                <a:extLst>
                  <a:ext uri="{FF2B5EF4-FFF2-40B4-BE49-F238E27FC236}">
                    <a16:creationId xmlns:a16="http://schemas.microsoft.com/office/drawing/2014/main" id="{BD3EEBE3-0065-7F23-F9A2-68A56EB05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228"/>
                <a:ext cx="8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4" name="Rectangle 694">
                <a:extLst>
                  <a:ext uri="{FF2B5EF4-FFF2-40B4-BE49-F238E27FC236}">
                    <a16:creationId xmlns:a16="http://schemas.microsoft.com/office/drawing/2014/main" id="{AC135CFC-7D3B-7646-2255-E9180FB38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228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Rectangle 695">
                <a:extLst>
                  <a:ext uri="{FF2B5EF4-FFF2-40B4-BE49-F238E27FC236}">
                    <a16:creationId xmlns:a16="http://schemas.microsoft.com/office/drawing/2014/main" id="{2376E03C-469E-BC9B-78B3-6BBD60D8B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228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Rectangle 696">
                <a:extLst>
                  <a:ext uri="{FF2B5EF4-FFF2-40B4-BE49-F238E27FC236}">
                    <a16:creationId xmlns:a16="http://schemas.microsoft.com/office/drawing/2014/main" id="{2C30CD78-A6E7-104B-B1D4-6C24ED8BE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7478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7" name="Rectangle 697">
                <a:extLst>
                  <a:ext uri="{FF2B5EF4-FFF2-40B4-BE49-F238E27FC236}">
                    <a16:creationId xmlns:a16="http://schemas.microsoft.com/office/drawing/2014/main" id="{DBC3538C-F6F0-6141-5CB6-E2CE9B3EB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7478"/>
                <a:ext cx="5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Male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8" name="Rectangle 698">
                <a:extLst>
                  <a:ext uri="{FF2B5EF4-FFF2-40B4-BE49-F238E27FC236}">
                    <a16:creationId xmlns:a16="http://schemas.microsoft.com/office/drawing/2014/main" id="{64D834EE-82E7-8C70-CE43-57EF3269C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1" y="747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9" name="Rectangle 699">
                <a:extLst>
                  <a:ext uri="{FF2B5EF4-FFF2-40B4-BE49-F238E27FC236}">
                    <a16:creationId xmlns:a16="http://schemas.microsoft.com/office/drawing/2014/main" id="{86EAA137-A7D7-7489-3495-60B0587E3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7478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31.8 (90)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0" name="Rectangle 700">
                <a:extLst>
                  <a:ext uri="{FF2B5EF4-FFF2-40B4-BE49-F238E27FC236}">
                    <a16:creationId xmlns:a16="http://schemas.microsoft.com/office/drawing/2014/main" id="{4543D37C-7046-67ED-B36A-25A066F6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747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1" name="Rectangle 701">
                <a:extLst>
                  <a:ext uri="{FF2B5EF4-FFF2-40B4-BE49-F238E27FC236}">
                    <a16:creationId xmlns:a16="http://schemas.microsoft.com/office/drawing/2014/main" id="{C4A179A9-C18B-291A-1C97-04673A060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7478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68.2 (193)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2" name="Rectangle 702">
                <a:extLst>
                  <a:ext uri="{FF2B5EF4-FFF2-40B4-BE49-F238E27FC236}">
                    <a16:creationId xmlns:a16="http://schemas.microsoft.com/office/drawing/2014/main" id="{CEF3464A-B616-3479-7C5A-7F9852607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3" y="747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3" name="Rectangle 703">
                <a:extLst>
                  <a:ext uri="{FF2B5EF4-FFF2-40B4-BE49-F238E27FC236}">
                    <a16:creationId xmlns:a16="http://schemas.microsoft.com/office/drawing/2014/main" id="{DFAF6608-8DC4-9C87-DFC8-5A609D6C0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7478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83.7 (283)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4" name="Rectangle 704">
                <a:extLst>
                  <a:ext uri="{FF2B5EF4-FFF2-40B4-BE49-F238E27FC236}">
                    <a16:creationId xmlns:a16="http://schemas.microsoft.com/office/drawing/2014/main" id="{B228B763-D992-4998-6E01-34128B224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7478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5" name="Rectangle 705">
                <a:extLst>
                  <a:ext uri="{FF2B5EF4-FFF2-40B4-BE49-F238E27FC236}">
                    <a16:creationId xmlns:a16="http://schemas.microsoft.com/office/drawing/2014/main" id="{CD111CF2-FFF7-4275-ABC8-339863018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45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69" name="Group 907">
              <a:extLst>
                <a:ext uri="{FF2B5EF4-FFF2-40B4-BE49-F238E27FC236}">
                  <a16:creationId xmlns:a16="http://schemas.microsoft.com/office/drawing/2014/main" id="{73F3DECA-257E-6C10-B62B-C2C929B77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4" y="7458"/>
              <a:ext cx="8524" cy="2448"/>
              <a:chOff x="9164" y="7458"/>
              <a:chExt cx="8524" cy="2448"/>
            </a:xfrm>
          </p:grpSpPr>
          <p:sp>
            <p:nvSpPr>
              <p:cNvPr id="3766" name="Rectangle 707">
                <a:extLst>
                  <a:ext uri="{FF2B5EF4-FFF2-40B4-BE49-F238E27FC236}">
                    <a16:creationId xmlns:a16="http://schemas.microsoft.com/office/drawing/2014/main" id="{890C3C5E-2849-0B46-8CD4-D6E1BB14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7458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7" name="Rectangle 708">
                <a:extLst>
                  <a:ext uri="{FF2B5EF4-FFF2-40B4-BE49-F238E27FC236}">
                    <a16:creationId xmlns:a16="http://schemas.microsoft.com/office/drawing/2014/main" id="{09941DDC-F3CC-87E0-B3F2-14F35748D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45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8" name="Rectangle 709">
                <a:extLst>
                  <a:ext uri="{FF2B5EF4-FFF2-40B4-BE49-F238E27FC236}">
                    <a16:creationId xmlns:a16="http://schemas.microsoft.com/office/drawing/2014/main" id="{36A9EFAE-7305-006B-CF60-AA70A357F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7458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9" name="Rectangle 710">
                <a:extLst>
                  <a:ext uri="{FF2B5EF4-FFF2-40B4-BE49-F238E27FC236}">
                    <a16:creationId xmlns:a16="http://schemas.microsoft.com/office/drawing/2014/main" id="{6DA36008-57B6-9FAB-1673-E4B49AA5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458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0" name="Rectangle 711">
                <a:extLst>
                  <a:ext uri="{FF2B5EF4-FFF2-40B4-BE49-F238E27FC236}">
                    <a16:creationId xmlns:a16="http://schemas.microsoft.com/office/drawing/2014/main" id="{F94D56FC-9A79-8022-04C0-9DA384BBC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7458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Rectangle 712">
                <a:extLst>
                  <a:ext uri="{FF2B5EF4-FFF2-40B4-BE49-F238E27FC236}">
                    <a16:creationId xmlns:a16="http://schemas.microsoft.com/office/drawing/2014/main" id="{6D8F6816-1ED9-A380-6FBC-42FF5CCD8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45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2" name="Rectangle 713">
                <a:extLst>
                  <a:ext uri="{FF2B5EF4-FFF2-40B4-BE49-F238E27FC236}">
                    <a16:creationId xmlns:a16="http://schemas.microsoft.com/office/drawing/2014/main" id="{B0F0DAC1-954E-9861-6F47-35568C85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7458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3" name="Rectangle 714">
                <a:extLst>
                  <a:ext uri="{FF2B5EF4-FFF2-40B4-BE49-F238E27FC236}">
                    <a16:creationId xmlns:a16="http://schemas.microsoft.com/office/drawing/2014/main" id="{A9AA42D7-A496-7FD1-2766-A7FD54981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45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Rectangle 715">
                <a:extLst>
                  <a:ext uri="{FF2B5EF4-FFF2-40B4-BE49-F238E27FC236}">
                    <a16:creationId xmlns:a16="http://schemas.microsoft.com/office/drawing/2014/main" id="{7510D3D5-735E-A3D1-5E6B-5F5239208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467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5" name="Rectangle 716">
                <a:extLst>
                  <a:ext uri="{FF2B5EF4-FFF2-40B4-BE49-F238E27FC236}">
                    <a16:creationId xmlns:a16="http://schemas.microsoft.com/office/drawing/2014/main" id="{BDD681A3-69AB-AE05-485E-D0968EBEF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467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Rectangle 717">
                <a:extLst>
                  <a:ext uri="{FF2B5EF4-FFF2-40B4-BE49-F238E27FC236}">
                    <a16:creationId xmlns:a16="http://schemas.microsoft.com/office/drawing/2014/main" id="{0F260932-470B-F6D8-33A3-DBAE5AB10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467"/>
                <a:ext cx="8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7" name="Rectangle 718">
                <a:extLst>
                  <a:ext uri="{FF2B5EF4-FFF2-40B4-BE49-F238E27FC236}">
                    <a16:creationId xmlns:a16="http://schemas.microsoft.com/office/drawing/2014/main" id="{D5BFFF4A-A1B1-32E4-7981-195DB10A0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467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Rectangle 719">
                <a:extLst>
                  <a:ext uri="{FF2B5EF4-FFF2-40B4-BE49-F238E27FC236}">
                    <a16:creationId xmlns:a16="http://schemas.microsoft.com/office/drawing/2014/main" id="{53CB933A-D95C-8DB5-37EA-934BC836A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467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Rectangle 720">
                <a:extLst>
                  <a:ext uri="{FF2B5EF4-FFF2-40B4-BE49-F238E27FC236}">
                    <a16:creationId xmlns:a16="http://schemas.microsoft.com/office/drawing/2014/main" id="{AFB12BFB-E35B-EEF8-7E11-4A0E09B4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7716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0" name="Rectangle 721">
                <a:extLst>
                  <a:ext uri="{FF2B5EF4-FFF2-40B4-BE49-F238E27FC236}">
                    <a16:creationId xmlns:a16="http://schemas.microsoft.com/office/drawing/2014/main" id="{E5B2DC99-4E5A-2677-268B-EB36AD81D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7716"/>
                <a:ext cx="78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Female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1" name="Rectangle 722">
                <a:extLst>
                  <a:ext uri="{FF2B5EF4-FFF2-40B4-BE49-F238E27FC236}">
                    <a16:creationId xmlns:a16="http://schemas.microsoft.com/office/drawing/2014/main" id="{6E846A7A-E76A-1D07-89C3-6D35C6F57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5" y="77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2" name="Rectangle 723">
                <a:extLst>
                  <a:ext uri="{FF2B5EF4-FFF2-40B4-BE49-F238E27FC236}">
                    <a16:creationId xmlns:a16="http://schemas.microsoft.com/office/drawing/2014/main" id="{88B2446E-82B6-8013-AD02-6C6AD8114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7716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25.5 (14)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3" name="Rectangle 724">
                <a:extLst>
                  <a:ext uri="{FF2B5EF4-FFF2-40B4-BE49-F238E27FC236}">
                    <a16:creationId xmlns:a16="http://schemas.microsoft.com/office/drawing/2014/main" id="{5FE38571-A47B-AF0A-C155-2427FE80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77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4" name="Rectangle 725">
                <a:extLst>
                  <a:ext uri="{FF2B5EF4-FFF2-40B4-BE49-F238E27FC236}">
                    <a16:creationId xmlns:a16="http://schemas.microsoft.com/office/drawing/2014/main" id="{BD9AAF77-04FF-9075-AB5E-32D924D9C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7716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74.6 (41)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5" name="Rectangle 726">
                <a:extLst>
                  <a:ext uri="{FF2B5EF4-FFF2-40B4-BE49-F238E27FC236}">
                    <a16:creationId xmlns:a16="http://schemas.microsoft.com/office/drawing/2014/main" id="{B360AEC4-35A5-179B-592E-3B8E4B59D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77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6" name="Rectangle 727">
                <a:extLst>
                  <a:ext uri="{FF2B5EF4-FFF2-40B4-BE49-F238E27FC236}">
                    <a16:creationId xmlns:a16="http://schemas.microsoft.com/office/drawing/2014/main" id="{105AA374-4C5D-A304-D302-63050C162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7716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16.3 (55)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7" name="Rectangle 728">
                <a:extLst>
                  <a:ext uri="{FF2B5EF4-FFF2-40B4-BE49-F238E27FC236}">
                    <a16:creationId xmlns:a16="http://schemas.microsoft.com/office/drawing/2014/main" id="{F43AB602-C735-1B24-A99A-6518A336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" y="771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8" name="Rectangle 729">
                <a:extLst>
                  <a:ext uri="{FF2B5EF4-FFF2-40B4-BE49-F238E27FC236}">
                    <a16:creationId xmlns:a16="http://schemas.microsoft.com/office/drawing/2014/main" id="{FD9A3B65-8539-FACB-88BE-96B9366E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6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" name="Rectangle 730">
                <a:extLst>
                  <a:ext uri="{FF2B5EF4-FFF2-40B4-BE49-F238E27FC236}">
                    <a16:creationId xmlns:a16="http://schemas.microsoft.com/office/drawing/2014/main" id="{7F8A322D-A105-C931-9527-C23DB0888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7698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" name="Rectangle 731">
                <a:extLst>
                  <a:ext uri="{FF2B5EF4-FFF2-40B4-BE49-F238E27FC236}">
                    <a16:creationId xmlns:a16="http://schemas.microsoft.com/office/drawing/2014/main" id="{396FF48C-3470-7CC1-DAB4-119B9A3B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6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" name="Rectangle 732">
                <a:extLst>
                  <a:ext uri="{FF2B5EF4-FFF2-40B4-BE49-F238E27FC236}">
                    <a16:creationId xmlns:a16="http://schemas.microsoft.com/office/drawing/2014/main" id="{C2488BFE-B51B-E63D-AE60-57504F760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7698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Rectangle 733">
                <a:extLst>
                  <a:ext uri="{FF2B5EF4-FFF2-40B4-BE49-F238E27FC236}">
                    <a16:creationId xmlns:a16="http://schemas.microsoft.com/office/drawing/2014/main" id="{B7269C42-188D-A45C-14FA-655B23E62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698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Rectangle 734">
                <a:extLst>
                  <a:ext uri="{FF2B5EF4-FFF2-40B4-BE49-F238E27FC236}">
                    <a16:creationId xmlns:a16="http://schemas.microsoft.com/office/drawing/2014/main" id="{2FBD73A4-9612-3B6C-5DDA-65133C697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7698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" name="Rectangle 735">
                <a:extLst>
                  <a:ext uri="{FF2B5EF4-FFF2-40B4-BE49-F238E27FC236}">
                    <a16:creationId xmlns:a16="http://schemas.microsoft.com/office/drawing/2014/main" id="{101B9F66-4E67-8912-A293-87545BA68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6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Rectangle 736">
                <a:extLst>
                  <a:ext uri="{FF2B5EF4-FFF2-40B4-BE49-F238E27FC236}">
                    <a16:creationId xmlns:a16="http://schemas.microsoft.com/office/drawing/2014/main" id="{1F80FF2E-E73D-81A9-F973-4C64A2EB3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7698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Rectangle 737">
                <a:extLst>
                  <a:ext uri="{FF2B5EF4-FFF2-40B4-BE49-F238E27FC236}">
                    <a16:creationId xmlns:a16="http://schemas.microsoft.com/office/drawing/2014/main" id="{EB4E9C39-CF7C-4FA8-A7D8-8B462A60B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698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Rectangle 738">
                <a:extLst>
                  <a:ext uri="{FF2B5EF4-FFF2-40B4-BE49-F238E27FC236}">
                    <a16:creationId xmlns:a16="http://schemas.microsoft.com/office/drawing/2014/main" id="{A4FC66B5-E431-43A4-16E6-40C9897C6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707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" name="Rectangle 739">
                <a:extLst>
                  <a:ext uri="{FF2B5EF4-FFF2-40B4-BE49-F238E27FC236}">
                    <a16:creationId xmlns:a16="http://schemas.microsoft.com/office/drawing/2014/main" id="{76ADAF17-071C-568A-E7A4-3741610C6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707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Rectangle 740">
                <a:extLst>
                  <a:ext uri="{FF2B5EF4-FFF2-40B4-BE49-F238E27FC236}">
                    <a16:creationId xmlns:a16="http://schemas.microsoft.com/office/drawing/2014/main" id="{771949E4-3138-EC20-2361-018B6B7E8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707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Rectangle 741">
                <a:extLst>
                  <a:ext uri="{FF2B5EF4-FFF2-40B4-BE49-F238E27FC236}">
                    <a16:creationId xmlns:a16="http://schemas.microsoft.com/office/drawing/2014/main" id="{6BC3E491-0807-CEFF-66AA-2F15BAEC8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707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1" name="Rectangle 742">
                <a:extLst>
                  <a:ext uri="{FF2B5EF4-FFF2-40B4-BE49-F238E27FC236}">
                    <a16:creationId xmlns:a16="http://schemas.microsoft.com/office/drawing/2014/main" id="{94E3CE65-3FA2-4FEB-9F88-A838C3F57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707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Rectangle 743">
                <a:extLst>
                  <a:ext uri="{FF2B5EF4-FFF2-40B4-BE49-F238E27FC236}">
                    <a16:creationId xmlns:a16="http://schemas.microsoft.com/office/drawing/2014/main" id="{8B9753B4-67E1-1696-CC38-418769F45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7956"/>
                <a:ext cx="46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Age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3" name="Rectangle 744">
                <a:extLst>
                  <a:ext uri="{FF2B5EF4-FFF2-40B4-BE49-F238E27FC236}">
                    <a16:creationId xmlns:a16="http://schemas.microsoft.com/office/drawing/2014/main" id="{C459166F-7F24-89D6-5E32-DA20B818C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3" y="795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4" name="Rectangle 745">
                <a:extLst>
                  <a:ext uri="{FF2B5EF4-FFF2-40B4-BE49-F238E27FC236}">
                    <a16:creationId xmlns:a16="http://schemas.microsoft.com/office/drawing/2014/main" id="{0AB36383-17C7-39C0-858B-24204121C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795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5" name="Rectangle 746">
                <a:extLst>
                  <a:ext uri="{FF2B5EF4-FFF2-40B4-BE49-F238E27FC236}">
                    <a16:creationId xmlns:a16="http://schemas.microsoft.com/office/drawing/2014/main" id="{91D14D5B-25EE-B673-D213-3D5112168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795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6" name="Rectangle 747">
                <a:extLst>
                  <a:ext uri="{FF2B5EF4-FFF2-40B4-BE49-F238E27FC236}">
                    <a16:creationId xmlns:a16="http://schemas.microsoft.com/office/drawing/2014/main" id="{5AF84B60-D70F-9044-E86C-B5E35F5B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7956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7" name="Rectangle 748">
                <a:extLst>
                  <a:ext uri="{FF2B5EF4-FFF2-40B4-BE49-F238E27FC236}">
                    <a16:creationId xmlns:a16="http://schemas.microsoft.com/office/drawing/2014/main" id="{0CD97804-96A1-3ACE-F983-D4E1CDBD6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939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Rectangle 749">
                <a:extLst>
                  <a:ext uri="{FF2B5EF4-FFF2-40B4-BE49-F238E27FC236}">
                    <a16:creationId xmlns:a16="http://schemas.microsoft.com/office/drawing/2014/main" id="{C011E422-F7BB-05BF-71F4-4455E2434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7939"/>
                <a:ext cx="277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9" name="Rectangle 750">
                <a:extLst>
                  <a:ext uri="{FF2B5EF4-FFF2-40B4-BE49-F238E27FC236}">
                    <a16:creationId xmlns:a16="http://schemas.microsoft.com/office/drawing/2014/main" id="{BCD91027-3B65-7F0F-4382-39C44E341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939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Rectangle 751">
                <a:extLst>
                  <a:ext uri="{FF2B5EF4-FFF2-40B4-BE49-F238E27FC236}">
                    <a16:creationId xmlns:a16="http://schemas.microsoft.com/office/drawing/2014/main" id="{8444770B-275F-D639-1399-F8BD1AB33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7939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Rectangle 752">
                <a:extLst>
                  <a:ext uri="{FF2B5EF4-FFF2-40B4-BE49-F238E27FC236}">
                    <a16:creationId xmlns:a16="http://schemas.microsoft.com/office/drawing/2014/main" id="{89805D7A-DDCD-304B-4832-73F0B5D9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93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2" name="Rectangle 753">
                <a:extLst>
                  <a:ext uri="{FF2B5EF4-FFF2-40B4-BE49-F238E27FC236}">
                    <a16:creationId xmlns:a16="http://schemas.microsoft.com/office/drawing/2014/main" id="{BFD1F16E-118D-E229-B9F8-0FE5CC769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7939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3" name="Rectangle 754">
                <a:extLst>
                  <a:ext uri="{FF2B5EF4-FFF2-40B4-BE49-F238E27FC236}">
                    <a16:creationId xmlns:a16="http://schemas.microsoft.com/office/drawing/2014/main" id="{E11377A5-7D43-EAA6-5DD4-F4FF865E1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939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Rectangle 755">
                <a:extLst>
                  <a:ext uri="{FF2B5EF4-FFF2-40B4-BE49-F238E27FC236}">
                    <a16:creationId xmlns:a16="http://schemas.microsoft.com/office/drawing/2014/main" id="{9ADDDC44-5161-16D0-2590-6A9FF59A1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7939"/>
                <a:ext cx="190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5" name="Rectangle 756">
                <a:extLst>
                  <a:ext uri="{FF2B5EF4-FFF2-40B4-BE49-F238E27FC236}">
                    <a16:creationId xmlns:a16="http://schemas.microsoft.com/office/drawing/2014/main" id="{220D1ACD-56ED-0421-E223-21AD49CF7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939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Rectangle 757">
                <a:extLst>
                  <a:ext uri="{FF2B5EF4-FFF2-40B4-BE49-F238E27FC236}">
                    <a16:creationId xmlns:a16="http://schemas.microsoft.com/office/drawing/2014/main" id="{20D53BF8-3418-2133-A91E-212209253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7947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Rectangle 758">
                <a:extLst>
                  <a:ext uri="{FF2B5EF4-FFF2-40B4-BE49-F238E27FC236}">
                    <a16:creationId xmlns:a16="http://schemas.microsoft.com/office/drawing/2014/main" id="{69E38B36-8435-6624-13D0-DD0E679D0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7947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8" name="Rectangle 759">
                <a:extLst>
                  <a:ext uri="{FF2B5EF4-FFF2-40B4-BE49-F238E27FC236}">
                    <a16:creationId xmlns:a16="http://schemas.microsoft.com/office/drawing/2014/main" id="{FA5FC143-B0C9-0B49-676B-1F0E1F75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7947"/>
                <a:ext cx="8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" name="Rectangle 760">
                <a:extLst>
                  <a:ext uri="{FF2B5EF4-FFF2-40B4-BE49-F238E27FC236}">
                    <a16:creationId xmlns:a16="http://schemas.microsoft.com/office/drawing/2014/main" id="{EDE25FF5-13C7-D1EE-2D57-68D1E92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7947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0" name="Rectangle 761">
                <a:extLst>
                  <a:ext uri="{FF2B5EF4-FFF2-40B4-BE49-F238E27FC236}">
                    <a16:creationId xmlns:a16="http://schemas.microsoft.com/office/drawing/2014/main" id="{2202DA43-D50C-1141-6F05-E7CE4653D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7947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1" name="Rectangle 762">
                <a:extLst>
                  <a:ext uri="{FF2B5EF4-FFF2-40B4-BE49-F238E27FC236}">
                    <a16:creationId xmlns:a16="http://schemas.microsoft.com/office/drawing/2014/main" id="{CA652F4E-63A9-FC6E-2C07-9D6A64676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8195"/>
                <a:ext cx="4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2" name="Rectangle 763">
                <a:extLst>
                  <a:ext uri="{FF2B5EF4-FFF2-40B4-BE49-F238E27FC236}">
                    <a16:creationId xmlns:a16="http://schemas.microsoft.com/office/drawing/2014/main" id="{30123AB6-9E0E-697F-6DA5-7CC768713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8" y="8195"/>
                <a:ext cx="20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3" name="Rectangle 764">
                <a:extLst>
                  <a:ext uri="{FF2B5EF4-FFF2-40B4-BE49-F238E27FC236}">
                    <a16:creationId xmlns:a16="http://schemas.microsoft.com/office/drawing/2014/main" id="{4DCF5713-C878-4CE5-62AA-007ABE33D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9" y="8195"/>
                <a:ext cx="16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4" name="Rectangle 765">
                <a:extLst>
                  <a:ext uri="{FF2B5EF4-FFF2-40B4-BE49-F238E27FC236}">
                    <a16:creationId xmlns:a16="http://schemas.microsoft.com/office/drawing/2014/main" id="{0A992E6D-AA83-8968-2789-F96DD33C5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7" y="8195"/>
                <a:ext cx="32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5" name="Rectangle 766">
                <a:extLst>
                  <a:ext uri="{FF2B5EF4-FFF2-40B4-BE49-F238E27FC236}">
                    <a16:creationId xmlns:a16="http://schemas.microsoft.com/office/drawing/2014/main" id="{4EB07645-D48C-DB48-B2AA-A9BC2E1CA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8" y="819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6" name="Rectangle 767">
                <a:extLst>
                  <a:ext uri="{FF2B5EF4-FFF2-40B4-BE49-F238E27FC236}">
                    <a16:creationId xmlns:a16="http://schemas.microsoft.com/office/drawing/2014/main" id="{56604864-045B-93F3-6E6A-631289258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8195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30.5 (32)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7" name="Rectangle 768">
                <a:extLst>
                  <a:ext uri="{FF2B5EF4-FFF2-40B4-BE49-F238E27FC236}">
                    <a16:creationId xmlns:a16="http://schemas.microsoft.com/office/drawing/2014/main" id="{F4493E20-9E86-0628-A166-ADDF8C5EF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819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8" name="Rectangle 769">
                <a:extLst>
                  <a:ext uri="{FF2B5EF4-FFF2-40B4-BE49-F238E27FC236}">
                    <a16:creationId xmlns:a16="http://schemas.microsoft.com/office/drawing/2014/main" id="{6DBD3CC8-47F8-E08B-9DDF-60978E52C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8195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69.5 (73)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9" name="Rectangle 770">
                <a:extLst>
                  <a:ext uri="{FF2B5EF4-FFF2-40B4-BE49-F238E27FC236}">
                    <a16:creationId xmlns:a16="http://schemas.microsoft.com/office/drawing/2014/main" id="{50CFFA90-65D5-2C91-2D03-575B72527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819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0" name="Rectangle 771">
                <a:extLst>
                  <a:ext uri="{FF2B5EF4-FFF2-40B4-BE49-F238E27FC236}">
                    <a16:creationId xmlns:a16="http://schemas.microsoft.com/office/drawing/2014/main" id="{36EEF280-A2AA-D097-A2B2-0454554C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8195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31.1 (105)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1" name="Rectangle 772">
                <a:extLst>
                  <a:ext uri="{FF2B5EF4-FFF2-40B4-BE49-F238E27FC236}">
                    <a16:creationId xmlns:a16="http://schemas.microsoft.com/office/drawing/2014/main" id="{F03D1E06-705F-976B-C7D9-780A7DF24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819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2" name="Rectangle 773">
                <a:extLst>
                  <a:ext uri="{FF2B5EF4-FFF2-40B4-BE49-F238E27FC236}">
                    <a16:creationId xmlns:a16="http://schemas.microsoft.com/office/drawing/2014/main" id="{CC166525-77C9-B96E-556D-D8D56CD1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17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3" name="Rectangle 774">
                <a:extLst>
                  <a:ext uri="{FF2B5EF4-FFF2-40B4-BE49-F238E27FC236}">
                    <a16:creationId xmlns:a16="http://schemas.microsoft.com/office/drawing/2014/main" id="{B8FCD903-3255-6486-FB48-EDAE874D4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8177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4" name="Rectangle 775">
                <a:extLst>
                  <a:ext uri="{FF2B5EF4-FFF2-40B4-BE49-F238E27FC236}">
                    <a16:creationId xmlns:a16="http://schemas.microsoft.com/office/drawing/2014/main" id="{6FA7E729-E76E-A774-E0CE-FE5CB6C49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17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5" name="Rectangle 776">
                <a:extLst>
                  <a:ext uri="{FF2B5EF4-FFF2-40B4-BE49-F238E27FC236}">
                    <a16:creationId xmlns:a16="http://schemas.microsoft.com/office/drawing/2014/main" id="{99DD51EA-1680-26DF-BBC3-803C28285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8177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Rectangle 777">
                <a:extLst>
                  <a:ext uri="{FF2B5EF4-FFF2-40B4-BE49-F238E27FC236}">
                    <a16:creationId xmlns:a16="http://schemas.microsoft.com/office/drawing/2014/main" id="{0012F534-24CB-4E8D-0EA9-7D5767BE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177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Rectangle 778">
                <a:extLst>
                  <a:ext uri="{FF2B5EF4-FFF2-40B4-BE49-F238E27FC236}">
                    <a16:creationId xmlns:a16="http://schemas.microsoft.com/office/drawing/2014/main" id="{0E14FE25-D6E2-8CC3-03AF-862CBDC4D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8177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8" name="Rectangle 779">
                <a:extLst>
                  <a:ext uri="{FF2B5EF4-FFF2-40B4-BE49-F238E27FC236}">
                    <a16:creationId xmlns:a16="http://schemas.microsoft.com/office/drawing/2014/main" id="{84470A83-172A-9E2D-B7EB-DDD9A2976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17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Rectangle 780">
                <a:extLst>
                  <a:ext uri="{FF2B5EF4-FFF2-40B4-BE49-F238E27FC236}">
                    <a16:creationId xmlns:a16="http://schemas.microsoft.com/office/drawing/2014/main" id="{0279ACB9-24D9-B4C8-C12D-8E915EA9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8177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Rectangle 781">
                <a:extLst>
                  <a:ext uri="{FF2B5EF4-FFF2-40B4-BE49-F238E27FC236}">
                    <a16:creationId xmlns:a16="http://schemas.microsoft.com/office/drawing/2014/main" id="{AB7BCB60-331C-917C-F49D-18636579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17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1" name="Rectangle 782">
                <a:extLst>
                  <a:ext uri="{FF2B5EF4-FFF2-40B4-BE49-F238E27FC236}">
                    <a16:creationId xmlns:a16="http://schemas.microsoft.com/office/drawing/2014/main" id="{07C227AD-E1B2-D1AD-3C70-2AC4A3401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186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2" name="Rectangle 783">
                <a:extLst>
                  <a:ext uri="{FF2B5EF4-FFF2-40B4-BE49-F238E27FC236}">
                    <a16:creationId xmlns:a16="http://schemas.microsoft.com/office/drawing/2014/main" id="{24BFC945-A49B-8619-E1C9-0BA568800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186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3" name="Rectangle 784">
                <a:extLst>
                  <a:ext uri="{FF2B5EF4-FFF2-40B4-BE49-F238E27FC236}">
                    <a16:creationId xmlns:a16="http://schemas.microsoft.com/office/drawing/2014/main" id="{A8FE5CD9-CEAF-F37D-6D6A-06EFBBB15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186"/>
                <a:ext cx="8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4" name="Rectangle 785">
                <a:extLst>
                  <a:ext uri="{FF2B5EF4-FFF2-40B4-BE49-F238E27FC236}">
                    <a16:creationId xmlns:a16="http://schemas.microsoft.com/office/drawing/2014/main" id="{8719FB6B-3DB1-EA23-1ABF-CF224E38D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186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Rectangle 786">
                <a:extLst>
                  <a:ext uri="{FF2B5EF4-FFF2-40B4-BE49-F238E27FC236}">
                    <a16:creationId xmlns:a16="http://schemas.microsoft.com/office/drawing/2014/main" id="{FC0037BA-E987-7753-43D2-2FA020BE4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186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Rectangle 787">
                <a:extLst>
                  <a:ext uri="{FF2B5EF4-FFF2-40B4-BE49-F238E27FC236}">
                    <a16:creationId xmlns:a16="http://schemas.microsoft.com/office/drawing/2014/main" id="{24840F3C-6513-0F4D-46C2-3E341CB75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8435"/>
                <a:ext cx="4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7" name="Rectangle 788">
                <a:extLst>
                  <a:ext uri="{FF2B5EF4-FFF2-40B4-BE49-F238E27FC236}">
                    <a16:creationId xmlns:a16="http://schemas.microsoft.com/office/drawing/2014/main" id="{E852B3BE-C9F9-4D26-2860-A972D3006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3" y="8435"/>
                <a:ext cx="32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8" name="Rectangle 789">
                <a:extLst>
                  <a:ext uri="{FF2B5EF4-FFF2-40B4-BE49-F238E27FC236}">
                    <a16:creationId xmlns:a16="http://schemas.microsoft.com/office/drawing/2014/main" id="{911C7614-BE5C-B96D-9E2B-565E419C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4" y="8435"/>
                <a:ext cx="16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9" name="Rectangle 790">
                <a:extLst>
                  <a:ext uri="{FF2B5EF4-FFF2-40B4-BE49-F238E27FC236}">
                    <a16:creationId xmlns:a16="http://schemas.microsoft.com/office/drawing/2014/main" id="{216FD4DD-AB67-DB70-A0AD-D28D1225B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2" y="8435"/>
                <a:ext cx="32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0" name="Rectangle 791">
                <a:extLst>
                  <a:ext uri="{FF2B5EF4-FFF2-40B4-BE49-F238E27FC236}">
                    <a16:creationId xmlns:a16="http://schemas.microsoft.com/office/drawing/2014/main" id="{1FA40C5D-0DF0-336E-5244-EA6B8A2CC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3" y="843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1" name="Rectangle 792">
                <a:extLst>
                  <a:ext uri="{FF2B5EF4-FFF2-40B4-BE49-F238E27FC236}">
                    <a16:creationId xmlns:a16="http://schemas.microsoft.com/office/drawing/2014/main" id="{A5790D02-4517-FD50-D0A8-DBBE0D8A3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8435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32.1 (34)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2" name="Rectangle 793">
                <a:extLst>
                  <a:ext uri="{FF2B5EF4-FFF2-40B4-BE49-F238E27FC236}">
                    <a16:creationId xmlns:a16="http://schemas.microsoft.com/office/drawing/2014/main" id="{2ADF8BA0-C139-C4B8-85BC-07E79867A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843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3" name="Rectangle 794">
                <a:extLst>
                  <a:ext uri="{FF2B5EF4-FFF2-40B4-BE49-F238E27FC236}">
                    <a16:creationId xmlns:a16="http://schemas.microsoft.com/office/drawing/2014/main" id="{A350843B-776E-A0AA-28F7-0BCDED714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8435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67.9 (72)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4" name="Rectangle 795">
                <a:extLst>
                  <a:ext uri="{FF2B5EF4-FFF2-40B4-BE49-F238E27FC236}">
                    <a16:creationId xmlns:a16="http://schemas.microsoft.com/office/drawing/2014/main" id="{2466BB6D-E4F4-7906-C61F-B72F3093E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843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5" name="Rectangle 796">
                <a:extLst>
                  <a:ext uri="{FF2B5EF4-FFF2-40B4-BE49-F238E27FC236}">
                    <a16:creationId xmlns:a16="http://schemas.microsoft.com/office/drawing/2014/main" id="{82EB9EC7-2C94-7B5A-C433-A6F01CC8F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8435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31.4 (106)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6" name="Rectangle 797">
                <a:extLst>
                  <a:ext uri="{FF2B5EF4-FFF2-40B4-BE49-F238E27FC236}">
                    <a16:creationId xmlns:a16="http://schemas.microsoft.com/office/drawing/2014/main" id="{017A1DDA-219F-CCF7-FD2D-E335ED7EA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8435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7" name="Rectangle 798">
                <a:extLst>
                  <a:ext uri="{FF2B5EF4-FFF2-40B4-BE49-F238E27FC236}">
                    <a16:creationId xmlns:a16="http://schemas.microsoft.com/office/drawing/2014/main" id="{F0AEE992-EF8A-CEB2-0EDC-0CCED25AF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4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Rectangle 799">
                <a:extLst>
                  <a:ext uri="{FF2B5EF4-FFF2-40B4-BE49-F238E27FC236}">
                    <a16:creationId xmlns:a16="http://schemas.microsoft.com/office/drawing/2014/main" id="{213D7A3E-AF7D-95CA-EACF-02569C05D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8417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Rectangle 800">
                <a:extLst>
                  <a:ext uri="{FF2B5EF4-FFF2-40B4-BE49-F238E27FC236}">
                    <a16:creationId xmlns:a16="http://schemas.microsoft.com/office/drawing/2014/main" id="{51AA46CA-CDD4-3397-C61D-0567F75AC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4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Rectangle 801">
                <a:extLst>
                  <a:ext uri="{FF2B5EF4-FFF2-40B4-BE49-F238E27FC236}">
                    <a16:creationId xmlns:a16="http://schemas.microsoft.com/office/drawing/2014/main" id="{C0F6C068-35D6-E0AE-AEF8-2D377F1DB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8417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Rectangle 802">
                <a:extLst>
                  <a:ext uri="{FF2B5EF4-FFF2-40B4-BE49-F238E27FC236}">
                    <a16:creationId xmlns:a16="http://schemas.microsoft.com/office/drawing/2014/main" id="{3E2C7AF1-915B-F89A-2362-DC0A63915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417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2" name="Rectangle 803">
                <a:extLst>
                  <a:ext uri="{FF2B5EF4-FFF2-40B4-BE49-F238E27FC236}">
                    <a16:creationId xmlns:a16="http://schemas.microsoft.com/office/drawing/2014/main" id="{37F80752-B27D-3C00-A2C1-017F2ADAE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8417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Rectangle 804">
                <a:extLst>
                  <a:ext uri="{FF2B5EF4-FFF2-40B4-BE49-F238E27FC236}">
                    <a16:creationId xmlns:a16="http://schemas.microsoft.com/office/drawing/2014/main" id="{B490642F-E405-A2B0-87B1-4F74FC300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4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Rectangle 805">
                <a:extLst>
                  <a:ext uri="{FF2B5EF4-FFF2-40B4-BE49-F238E27FC236}">
                    <a16:creationId xmlns:a16="http://schemas.microsoft.com/office/drawing/2014/main" id="{CCF36B93-8EF5-4D58-2EBA-BAA568862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8417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5" name="Rectangle 806">
                <a:extLst>
                  <a:ext uri="{FF2B5EF4-FFF2-40B4-BE49-F238E27FC236}">
                    <a16:creationId xmlns:a16="http://schemas.microsoft.com/office/drawing/2014/main" id="{05B7F9B0-2531-12C9-0234-59F0D9C81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417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6" name="Rectangle 807">
                <a:extLst>
                  <a:ext uri="{FF2B5EF4-FFF2-40B4-BE49-F238E27FC236}">
                    <a16:creationId xmlns:a16="http://schemas.microsoft.com/office/drawing/2014/main" id="{F8C3AF5A-BCC6-4A38-0153-1BE843EF1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426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Rectangle 808">
                <a:extLst>
                  <a:ext uri="{FF2B5EF4-FFF2-40B4-BE49-F238E27FC236}">
                    <a16:creationId xmlns:a16="http://schemas.microsoft.com/office/drawing/2014/main" id="{54AFB71B-2ABA-7BB6-F564-192FBC178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426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Rectangle 809">
                <a:extLst>
                  <a:ext uri="{FF2B5EF4-FFF2-40B4-BE49-F238E27FC236}">
                    <a16:creationId xmlns:a16="http://schemas.microsoft.com/office/drawing/2014/main" id="{F77A0BA8-6A6E-D1F1-0975-70807F6E9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426"/>
                <a:ext cx="8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Rectangle 810">
                <a:extLst>
                  <a:ext uri="{FF2B5EF4-FFF2-40B4-BE49-F238E27FC236}">
                    <a16:creationId xmlns:a16="http://schemas.microsoft.com/office/drawing/2014/main" id="{B27532B2-161B-3885-D90E-BB3952A30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426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Rectangle 811">
                <a:extLst>
                  <a:ext uri="{FF2B5EF4-FFF2-40B4-BE49-F238E27FC236}">
                    <a16:creationId xmlns:a16="http://schemas.microsoft.com/office/drawing/2014/main" id="{DEADDED0-CFB1-9630-8F88-A657AE600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426"/>
                <a:ext cx="9" cy="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1" name="Rectangle 812">
                <a:extLst>
                  <a:ext uri="{FF2B5EF4-FFF2-40B4-BE49-F238E27FC236}">
                    <a16:creationId xmlns:a16="http://schemas.microsoft.com/office/drawing/2014/main" id="{506FA33F-71CD-10C1-5E47-392585995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8673"/>
                <a:ext cx="4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2" name="Rectangle 813">
                <a:extLst>
                  <a:ext uri="{FF2B5EF4-FFF2-40B4-BE49-F238E27FC236}">
                    <a16:creationId xmlns:a16="http://schemas.microsoft.com/office/drawing/2014/main" id="{4DDD62F6-AEE7-A090-480E-5BB8DA198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3" y="8673"/>
                <a:ext cx="44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35+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3" name="Rectangle 814">
                <a:extLst>
                  <a:ext uri="{FF2B5EF4-FFF2-40B4-BE49-F238E27FC236}">
                    <a16:creationId xmlns:a16="http://schemas.microsoft.com/office/drawing/2014/main" id="{EA5CF998-AB29-D48E-E87F-DD946E425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0" y="867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4" name="Rectangle 815">
                <a:extLst>
                  <a:ext uri="{FF2B5EF4-FFF2-40B4-BE49-F238E27FC236}">
                    <a16:creationId xmlns:a16="http://schemas.microsoft.com/office/drawing/2014/main" id="{3C2D0C29-AD37-A6B7-72C3-A5C9421BF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8673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29.9 (38)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5" name="Rectangle 816">
                <a:extLst>
                  <a:ext uri="{FF2B5EF4-FFF2-40B4-BE49-F238E27FC236}">
                    <a16:creationId xmlns:a16="http://schemas.microsoft.com/office/drawing/2014/main" id="{2EC99B0B-DE38-5311-FA20-432F459F9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867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6" name="Rectangle 817">
                <a:extLst>
                  <a:ext uri="{FF2B5EF4-FFF2-40B4-BE49-F238E27FC236}">
                    <a16:creationId xmlns:a16="http://schemas.microsoft.com/office/drawing/2014/main" id="{E4CA6911-E951-94B2-4F78-FFB99A46C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8673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70.1 (89)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7" name="Rectangle 818">
                <a:extLst>
                  <a:ext uri="{FF2B5EF4-FFF2-40B4-BE49-F238E27FC236}">
                    <a16:creationId xmlns:a16="http://schemas.microsoft.com/office/drawing/2014/main" id="{FD91975B-C464-AEAC-0343-DFDC5065A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867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8" name="Rectangle 819">
                <a:extLst>
                  <a:ext uri="{FF2B5EF4-FFF2-40B4-BE49-F238E27FC236}">
                    <a16:creationId xmlns:a16="http://schemas.microsoft.com/office/drawing/2014/main" id="{60CCFF4B-E6D6-4308-6523-86E101AA9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8673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37.6 (127)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9" name="Rectangle 820">
                <a:extLst>
                  <a:ext uri="{FF2B5EF4-FFF2-40B4-BE49-F238E27FC236}">
                    <a16:creationId xmlns:a16="http://schemas.microsoft.com/office/drawing/2014/main" id="{D2A37F29-DC73-06D5-9AA3-A44F9D255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867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80" name="Rectangle 821">
                <a:extLst>
                  <a:ext uri="{FF2B5EF4-FFF2-40B4-BE49-F238E27FC236}">
                    <a16:creationId xmlns:a16="http://schemas.microsoft.com/office/drawing/2014/main" id="{43EC84F9-5DA2-5267-6BE8-C8342B0DD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65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1" name="Rectangle 822">
                <a:extLst>
                  <a:ext uri="{FF2B5EF4-FFF2-40B4-BE49-F238E27FC236}">
                    <a16:creationId xmlns:a16="http://schemas.microsoft.com/office/drawing/2014/main" id="{6031E9B6-DF97-E625-CF99-08F8CEA36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8656"/>
                <a:ext cx="277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Rectangle 823">
                <a:extLst>
                  <a:ext uri="{FF2B5EF4-FFF2-40B4-BE49-F238E27FC236}">
                    <a16:creationId xmlns:a16="http://schemas.microsoft.com/office/drawing/2014/main" id="{FEAEC6F4-CE6D-3D15-DE77-D7ECB0113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65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Rectangle 824">
                <a:extLst>
                  <a:ext uri="{FF2B5EF4-FFF2-40B4-BE49-F238E27FC236}">
                    <a16:creationId xmlns:a16="http://schemas.microsoft.com/office/drawing/2014/main" id="{97D169EC-4575-BF10-E682-146ED277F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8656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4" name="Rectangle 825">
                <a:extLst>
                  <a:ext uri="{FF2B5EF4-FFF2-40B4-BE49-F238E27FC236}">
                    <a16:creationId xmlns:a16="http://schemas.microsoft.com/office/drawing/2014/main" id="{8EE2B002-8A76-DF50-3CC4-E43985202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656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5" name="Rectangle 826">
                <a:extLst>
                  <a:ext uri="{FF2B5EF4-FFF2-40B4-BE49-F238E27FC236}">
                    <a16:creationId xmlns:a16="http://schemas.microsoft.com/office/drawing/2014/main" id="{C0A7B90B-65EF-D3DF-9C91-29BD0126C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8656"/>
                <a:ext cx="190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Rectangle 827">
                <a:extLst>
                  <a:ext uri="{FF2B5EF4-FFF2-40B4-BE49-F238E27FC236}">
                    <a16:creationId xmlns:a16="http://schemas.microsoft.com/office/drawing/2014/main" id="{5FAF1FF7-5EBD-56AD-A328-2E370EF86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65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Rectangle 828">
                <a:extLst>
                  <a:ext uri="{FF2B5EF4-FFF2-40B4-BE49-F238E27FC236}">
                    <a16:creationId xmlns:a16="http://schemas.microsoft.com/office/drawing/2014/main" id="{1E234342-AFBB-6948-7E98-2F5DF76C9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8656"/>
                <a:ext cx="190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Rectangle 829">
                <a:extLst>
                  <a:ext uri="{FF2B5EF4-FFF2-40B4-BE49-F238E27FC236}">
                    <a16:creationId xmlns:a16="http://schemas.microsoft.com/office/drawing/2014/main" id="{36104528-7015-F2E0-0D53-D06962174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656"/>
                <a:ext cx="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9" name="Rectangle 830">
                <a:extLst>
                  <a:ext uri="{FF2B5EF4-FFF2-40B4-BE49-F238E27FC236}">
                    <a16:creationId xmlns:a16="http://schemas.microsoft.com/office/drawing/2014/main" id="{94F1EF95-A0C7-C867-7222-31CADDC0D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664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Rectangle 831">
                <a:extLst>
                  <a:ext uri="{FF2B5EF4-FFF2-40B4-BE49-F238E27FC236}">
                    <a16:creationId xmlns:a16="http://schemas.microsoft.com/office/drawing/2014/main" id="{8022EBED-9367-309D-2903-557B395BB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664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Rectangle 832">
                <a:extLst>
                  <a:ext uri="{FF2B5EF4-FFF2-40B4-BE49-F238E27FC236}">
                    <a16:creationId xmlns:a16="http://schemas.microsoft.com/office/drawing/2014/main" id="{23EE6F07-D071-5DC1-8A12-7070046B3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664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Rectangle 833">
                <a:extLst>
                  <a:ext uri="{FF2B5EF4-FFF2-40B4-BE49-F238E27FC236}">
                    <a16:creationId xmlns:a16="http://schemas.microsoft.com/office/drawing/2014/main" id="{6C32A71D-E4DA-F02F-C1C1-B03A28C1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664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" name="Rectangle 834">
                <a:extLst>
                  <a:ext uri="{FF2B5EF4-FFF2-40B4-BE49-F238E27FC236}">
                    <a16:creationId xmlns:a16="http://schemas.microsoft.com/office/drawing/2014/main" id="{CAB091BE-5CA9-B91E-7805-8C1312F01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664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" name="Rectangle 835">
                <a:extLst>
                  <a:ext uri="{FF2B5EF4-FFF2-40B4-BE49-F238E27FC236}">
                    <a16:creationId xmlns:a16="http://schemas.microsoft.com/office/drawing/2014/main" id="{9C52035A-60EA-621B-D463-B11F5AF44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8914"/>
                <a:ext cx="137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Injury location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5" name="Rectangle 836">
                <a:extLst>
                  <a:ext uri="{FF2B5EF4-FFF2-40B4-BE49-F238E27FC236}">
                    <a16:creationId xmlns:a16="http://schemas.microsoft.com/office/drawing/2014/main" id="{CCCBAF5D-FEDF-2692-3322-B51C54797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4" y="8914"/>
                <a:ext cx="17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6" name="Rectangle 837">
                <a:extLst>
                  <a:ext uri="{FF2B5EF4-FFF2-40B4-BE49-F238E27FC236}">
                    <a16:creationId xmlns:a16="http://schemas.microsoft.com/office/drawing/2014/main" id="{6BA78521-0107-A116-6C85-B330A1DDE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0" y="891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7" name="Rectangle 838">
                <a:extLst>
                  <a:ext uri="{FF2B5EF4-FFF2-40B4-BE49-F238E27FC236}">
                    <a16:creationId xmlns:a16="http://schemas.microsoft.com/office/drawing/2014/main" id="{1EAECBC1-D5D7-727B-7018-E0EF10F49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891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8" name="Rectangle 839">
                <a:extLst>
                  <a:ext uri="{FF2B5EF4-FFF2-40B4-BE49-F238E27FC236}">
                    <a16:creationId xmlns:a16="http://schemas.microsoft.com/office/drawing/2014/main" id="{346F9AE4-9E83-594C-6571-51328359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891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9" name="Rectangle 840">
                <a:extLst>
                  <a:ext uri="{FF2B5EF4-FFF2-40B4-BE49-F238E27FC236}">
                    <a16:creationId xmlns:a16="http://schemas.microsoft.com/office/drawing/2014/main" id="{50564E44-1F56-C7DA-02A1-F836BDB26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891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0" name="Rectangle 841">
                <a:extLst>
                  <a:ext uri="{FF2B5EF4-FFF2-40B4-BE49-F238E27FC236}">
                    <a16:creationId xmlns:a16="http://schemas.microsoft.com/office/drawing/2014/main" id="{42D3C061-EBC5-D2D9-4DEB-5F9DAC8A6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89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" name="Rectangle 842">
                <a:extLst>
                  <a:ext uri="{FF2B5EF4-FFF2-40B4-BE49-F238E27FC236}">
                    <a16:creationId xmlns:a16="http://schemas.microsoft.com/office/drawing/2014/main" id="{0A336C39-4D6A-2D4A-686B-E9A872204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8896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" name="Rectangle 843">
                <a:extLst>
                  <a:ext uri="{FF2B5EF4-FFF2-40B4-BE49-F238E27FC236}">
                    <a16:creationId xmlns:a16="http://schemas.microsoft.com/office/drawing/2014/main" id="{2721488E-8D76-D79A-7149-97C4FA938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89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" name="Rectangle 844">
                <a:extLst>
                  <a:ext uri="{FF2B5EF4-FFF2-40B4-BE49-F238E27FC236}">
                    <a16:creationId xmlns:a16="http://schemas.microsoft.com/office/drawing/2014/main" id="{BBB3C0B5-6018-97B7-42F4-7ED761B0C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8896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Rectangle 845">
                <a:extLst>
                  <a:ext uri="{FF2B5EF4-FFF2-40B4-BE49-F238E27FC236}">
                    <a16:creationId xmlns:a16="http://schemas.microsoft.com/office/drawing/2014/main" id="{81B26F4B-B7F7-EA24-F814-BF97D500F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896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Rectangle 846">
                <a:extLst>
                  <a:ext uri="{FF2B5EF4-FFF2-40B4-BE49-F238E27FC236}">
                    <a16:creationId xmlns:a16="http://schemas.microsoft.com/office/drawing/2014/main" id="{F165C587-CBD6-8968-D7D6-39CDDB8F7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8896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6" name="Rectangle 847">
                <a:extLst>
                  <a:ext uri="{FF2B5EF4-FFF2-40B4-BE49-F238E27FC236}">
                    <a16:creationId xmlns:a16="http://schemas.microsoft.com/office/drawing/2014/main" id="{6D1836C8-F5C7-252C-62B0-32581347D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89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Rectangle 848">
                <a:extLst>
                  <a:ext uri="{FF2B5EF4-FFF2-40B4-BE49-F238E27FC236}">
                    <a16:creationId xmlns:a16="http://schemas.microsoft.com/office/drawing/2014/main" id="{D24A166E-3ABA-8AE4-8F03-B7423D27E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8896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Rectangle 849">
                <a:extLst>
                  <a:ext uri="{FF2B5EF4-FFF2-40B4-BE49-F238E27FC236}">
                    <a16:creationId xmlns:a16="http://schemas.microsoft.com/office/drawing/2014/main" id="{849F3ABE-C97E-2D75-23BA-64C513E6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89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Rectangle 850">
                <a:extLst>
                  <a:ext uri="{FF2B5EF4-FFF2-40B4-BE49-F238E27FC236}">
                    <a16:creationId xmlns:a16="http://schemas.microsoft.com/office/drawing/2014/main" id="{555ABCF9-8EA8-0894-31DA-615E9BB9B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8905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0" name="Rectangle 851">
                <a:extLst>
                  <a:ext uri="{FF2B5EF4-FFF2-40B4-BE49-F238E27FC236}">
                    <a16:creationId xmlns:a16="http://schemas.microsoft.com/office/drawing/2014/main" id="{E06F0955-9874-D13F-876D-CDADA723F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8905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Rectangle 852">
                <a:extLst>
                  <a:ext uri="{FF2B5EF4-FFF2-40B4-BE49-F238E27FC236}">
                    <a16:creationId xmlns:a16="http://schemas.microsoft.com/office/drawing/2014/main" id="{F33B32B9-9440-08E5-1EB0-0FBD667D3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8905"/>
                <a:ext cx="8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2" name="Rectangle 853">
                <a:extLst>
                  <a:ext uri="{FF2B5EF4-FFF2-40B4-BE49-F238E27FC236}">
                    <a16:creationId xmlns:a16="http://schemas.microsoft.com/office/drawing/2014/main" id="{148DC930-8EF8-AD43-64E0-8594BAA4C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8905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Rectangle 854">
                <a:extLst>
                  <a:ext uri="{FF2B5EF4-FFF2-40B4-BE49-F238E27FC236}">
                    <a16:creationId xmlns:a16="http://schemas.microsoft.com/office/drawing/2014/main" id="{65CFC728-C1A0-02F0-C4CC-57922E573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8905"/>
                <a:ext cx="9" cy="2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4" name="Rectangle 855">
                <a:extLst>
                  <a:ext uri="{FF2B5EF4-FFF2-40B4-BE49-F238E27FC236}">
                    <a16:creationId xmlns:a16="http://schemas.microsoft.com/office/drawing/2014/main" id="{B98C8E8B-9438-41AA-ACD3-38D78CE04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9154"/>
                <a:ext cx="4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5" name="Rectangle 856">
                <a:extLst>
                  <a:ext uri="{FF2B5EF4-FFF2-40B4-BE49-F238E27FC236}">
                    <a16:creationId xmlns:a16="http://schemas.microsoft.com/office/drawing/2014/main" id="{D7D5CF17-8B6B-2EE6-52D6-4A1C983B6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3" y="9154"/>
                <a:ext cx="193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House or apartment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6" name="Rectangle 857">
                <a:extLst>
                  <a:ext uri="{FF2B5EF4-FFF2-40B4-BE49-F238E27FC236}">
                    <a16:creationId xmlns:a16="http://schemas.microsoft.com/office/drawing/2014/main" id="{7B4016BE-DCA6-30E5-8900-743268C8A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2" y="915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7" name="Rectangle 858">
                <a:extLst>
                  <a:ext uri="{FF2B5EF4-FFF2-40B4-BE49-F238E27FC236}">
                    <a16:creationId xmlns:a16="http://schemas.microsoft.com/office/drawing/2014/main" id="{E9C01488-57C5-4EF1-81D8-F56113159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9154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29.8 (37)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8" name="Rectangle 859">
                <a:extLst>
                  <a:ext uri="{FF2B5EF4-FFF2-40B4-BE49-F238E27FC236}">
                    <a16:creationId xmlns:a16="http://schemas.microsoft.com/office/drawing/2014/main" id="{435124EB-CC98-CF4D-9844-F3824E5E0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915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9" name="Rectangle 860">
                <a:extLst>
                  <a:ext uri="{FF2B5EF4-FFF2-40B4-BE49-F238E27FC236}">
                    <a16:creationId xmlns:a16="http://schemas.microsoft.com/office/drawing/2014/main" id="{865EA5A9-EB2B-DD8F-4D83-2AFFFC3E8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9154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70.2 (87)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0" name="Rectangle 861">
                <a:extLst>
                  <a:ext uri="{FF2B5EF4-FFF2-40B4-BE49-F238E27FC236}">
                    <a16:creationId xmlns:a16="http://schemas.microsoft.com/office/drawing/2014/main" id="{ECD79AE0-2EFE-161F-4B13-C8F7960F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915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1" name="Rectangle 862">
                <a:extLst>
                  <a:ext uri="{FF2B5EF4-FFF2-40B4-BE49-F238E27FC236}">
                    <a16:creationId xmlns:a16="http://schemas.microsoft.com/office/drawing/2014/main" id="{86077035-44C0-4A04-F892-4F8B1F342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9154"/>
                <a:ext cx="104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36.7 (124)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2" name="Rectangle 863">
                <a:extLst>
                  <a:ext uri="{FF2B5EF4-FFF2-40B4-BE49-F238E27FC236}">
                    <a16:creationId xmlns:a16="http://schemas.microsoft.com/office/drawing/2014/main" id="{426E9E81-89CC-2831-65C2-8D023A277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" y="9154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3" name="Rectangle 864">
                <a:extLst>
                  <a:ext uri="{FF2B5EF4-FFF2-40B4-BE49-F238E27FC236}">
                    <a16:creationId xmlns:a16="http://schemas.microsoft.com/office/drawing/2014/main" id="{D8C0DD8F-1A32-4EEB-DC1A-99ABE3647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913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Rectangle 865">
                <a:extLst>
                  <a:ext uri="{FF2B5EF4-FFF2-40B4-BE49-F238E27FC236}">
                    <a16:creationId xmlns:a16="http://schemas.microsoft.com/office/drawing/2014/main" id="{419D048B-433F-BA60-E1DB-43487357F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9134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5" name="Rectangle 866">
                <a:extLst>
                  <a:ext uri="{FF2B5EF4-FFF2-40B4-BE49-F238E27FC236}">
                    <a16:creationId xmlns:a16="http://schemas.microsoft.com/office/drawing/2014/main" id="{FF8497BE-6220-075C-E79B-98D7F39B9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913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6" name="Rectangle 867">
                <a:extLst>
                  <a:ext uri="{FF2B5EF4-FFF2-40B4-BE49-F238E27FC236}">
                    <a16:creationId xmlns:a16="http://schemas.microsoft.com/office/drawing/2014/main" id="{1F6B15CF-9441-E387-032F-F11283534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9134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7" name="Rectangle 868">
                <a:extLst>
                  <a:ext uri="{FF2B5EF4-FFF2-40B4-BE49-F238E27FC236}">
                    <a16:creationId xmlns:a16="http://schemas.microsoft.com/office/drawing/2014/main" id="{3550D642-0D0B-3782-A62F-9668D7B47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9134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8" name="Rectangle 869">
                <a:extLst>
                  <a:ext uri="{FF2B5EF4-FFF2-40B4-BE49-F238E27FC236}">
                    <a16:creationId xmlns:a16="http://schemas.microsoft.com/office/drawing/2014/main" id="{D87FEF9B-DAD1-4009-1FD2-F7D5495B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9134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Rectangle 870">
                <a:extLst>
                  <a:ext uri="{FF2B5EF4-FFF2-40B4-BE49-F238E27FC236}">
                    <a16:creationId xmlns:a16="http://schemas.microsoft.com/office/drawing/2014/main" id="{1D732440-C05E-F11F-E610-2C1F417AD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913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Rectangle 871">
                <a:extLst>
                  <a:ext uri="{FF2B5EF4-FFF2-40B4-BE49-F238E27FC236}">
                    <a16:creationId xmlns:a16="http://schemas.microsoft.com/office/drawing/2014/main" id="{3E6FFFBD-AE87-E919-8691-2C01D24E3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9134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1" name="Rectangle 872">
                <a:extLst>
                  <a:ext uri="{FF2B5EF4-FFF2-40B4-BE49-F238E27FC236}">
                    <a16:creationId xmlns:a16="http://schemas.microsoft.com/office/drawing/2014/main" id="{3284E1D0-6967-0312-A663-272EBD0CA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913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Rectangle 873">
                <a:extLst>
                  <a:ext uri="{FF2B5EF4-FFF2-40B4-BE49-F238E27FC236}">
                    <a16:creationId xmlns:a16="http://schemas.microsoft.com/office/drawing/2014/main" id="{DF7C2EFE-F15C-8AEB-E045-55BDBD398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9143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Rectangle 874">
                <a:extLst>
                  <a:ext uri="{FF2B5EF4-FFF2-40B4-BE49-F238E27FC236}">
                    <a16:creationId xmlns:a16="http://schemas.microsoft.com/office/drawing/2014/main" id="{6D1A00A4-75BC-D456-A8E8-E5DD557C8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9143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Rectangle 875">
                <a:extLst>
                  <a:ext uri="{FF2B5EF4-FFF2-40B4-BE49-F238E27FC236}">
                    <a16:creationId xmlns:a16="http://schemas.microsoft.com/office/drawing/2014/main" id="{D48EAB77-88F7-CD53-7536-15A3621F5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9143"/>
                <a:ext cx="8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5" name="Rectangle 876">
                <a:extLst>
                  <a:ext uri="{FF2B5EF4-FFF2-40B4-BE49-F238E27FC236}">
                    <a16:creationId xmlns:a16="http://schemas.microsoft.com/office/drawing/2014/main" id="{45F7CAEF-8199-E7FB-2562-8BDD1D28C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9143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Rectangle 877">
                <a:extLst>
                  <a:ext uri="{FF2B5EF4-FFF2-40B4-BE49-F238E27FC236}">
                    <a16:creationId xmlns:a16="http://schemas.microsoft.com/office/drawing/2014/main" id="{4E2B5845-7767-15B2-C01E-1BBE42F51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9143"/>
                <a:ext cx="9" cy="2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Rectangle 878">
                <a:extLst>
                  <a:ext uri="{FF2B5EF4-FFF2-40B4-BE49-F238E27FC236}">
                    <a16:creationId xmlns:a16="http://schemas.microsoft.com/office/drawing/2014/main" id="{7D8FFE1E-3937-538A-06CC-C69F77584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9392"/>
                <a:ext cx="4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8" name="Rectangle 879">
                <a:extLst>
                  <a:ext uri="{FF2B5EF4-FFF2-40B4-BE49-F238E27FC236}">
                    <a16:creationId xmlns:a16="http://schemas.microsoft.com/office/drawing/2014/main" id="{597FFFBF-5325-B28B-CE6D-70BE107FB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3" y="9392"/>
                <a:ext cx="229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Street, sidewalk or alley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9" name="Rectangle 880">
                <a:extLst>
                  <a:ext uri="{FF2B5EF4-FFF2-40B4-BE49-F238E27FC236}">
                    <a16:creationId xmlns:a16="http://schemas.microsoft.com/office/drawing/2014/main" id="{8C8C310E-6C03-B434-FEB9-017B3D007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7" y="9392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0" name="Rectangle 881">
                <a:extLst>
                  <a:ext uri="{FF2B5EF4-FFF2-40B4-BE49-F238E27FC236}">
                    <a16:creationId xmlns:a16="http://schemas.microsoft.com/office/drawing/2014/main" id="{F9806DD0-5C68-67D8-CC73-A523C4CAD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9392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19.4 (13)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1" name="Rectangle 882">
                <a:extLst>
                  <a:ext uri="{FF2B5EF4-FFF2-40B4-BE49-F238E27FC236}">
                    <a16:creationId xmlns:a16="http://schemas.microsoft.com/office/drawing/2014/main" id="{9E81A7DD-236F-AF19-A1CE-C12243CED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9392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2" name="Rectangle 883">
                <a:extLst>
                  <a:ext uri="{FF2B5EF4-FFF2-40B4-BE49-F238E27FC236}">
                    <a16:creationId xmlns:a16="http://schemas.microsoft.com/office/drawing/2014/main" id="{3B88A003-B452-FCBC-7BE0-B6574C755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9392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80.6 (54)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3" name="Rectangle 884">
                <a:extLst>
                  <a:ext uri="{FF2B5EF4-FFF2-40B4-BE49-F238E27FC236}">
                    <a16:creationId xmlns:a16="http://schemas.microsoft.com/office/drawing/2014/main" id="{305B4172-521F-74A7-A380-0CA76EE7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2" y="9392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4" name="Rectangle 885">
                <a:extLst>
                  <a:ext uri="{FF2B5EF4-FFF2-40B4-BE49-F238E27FC236}">
                    <a16:creationId xmlns:a16="http://schemas.microsoft.com/office/drawing/2014/main" id="{B4D12657-EA63-7875-D6CA-14B2E2FFF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0" y="9392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19.8 (67)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5" name="Rectangle 886">
                <a:extLst>
                  <a:ext uri="{FF2B5EF4-FFF2-40B4-BE49-F238E27FC236}">
                    <a16:creationId xmlns:a16="http://schemas.microsoft.com/office/drawing/2014/main" id="{E6345AF8-E49F-458C-2BA6-126E3C4AE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" y="9392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6" name="Rectangle 887">
                <a:extLst>
                  <a:ext uri="{FF2B5EF4-FFF2-40B4-BE49-F238E27FC236}">
                    <a16:creationId xmlns:a16="http://schemas.microsoft.com/office/drawing/2014/main" id="{688B5245-ACEC-5994-3816-19F2382E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93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Rectangle 888">
                <a:extLst>
                  <a:ext uri="{FF2B5EF4-FFF2-40B4-BE49-F238E27FC236}">
                    <a16:creationId xmlns:a16="http://schemas.microsoft.com/office/drawing/2014/main" id="{9CA334FB-CA85-ED6B-3EA3-1BA404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" y="9375"/>
                <a:ext cx="2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Rectangle 889">
                <a:extLst>
                  <a:ext uri="{FF2B5EF4-FFF2-40B4-BE49-F238E27FC236}">
                    <a16:creationId xmlns:a16="http://schemas.microsoft.com/office/drawing/2014/main" id="{AF543AF1-491B-D673-3A3D-E056E3C66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93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9" name="Rectangle 890">
                <a:extLst>
                  <a:ext uri="{FF2B5EF4-FFF2-40B4-BE49-F238E27FC236}">
                    <a16:creationId xmlns:a16="http://schemas.microsoft.com/office/drawing/2014/main" id="{2F156BD4-1B16-60CB-B1BA-5462DAB82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5" y="9375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0" name="Rectangle 891">
                <a:extLst>
                  <a:ext uri="{FF2B5EF4-FFF2-40B4-BE49-F238E27FC236}">
                    <a16:creationId xmlns:a16="http://schemas.microsoft.com/office/drawing/2014/main" id="{DD683245-6F80-C64B-B48A-261625103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9375"/>
                <a:ext cx="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Rectangle 892">
                <a:extLst>
                  <a:ext uri="{FF2B5EF4-FFF2-40B4-BE49-F238E27FC236}">
                    <a16:creationId xmlns:a16="http://schemas.microsoft.com/office/drawing/2014/main" id="{6B89583D-8A69-4D95-CC35-1108A80B1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" y="9375"/>
                <a:ext cx="190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" name="Rectangle 893">
                <a:extLst>
                  <a:ext uri="{FF2B5EF4-FFF2-40B4-BE49-F238E27FC236}">
                    <a16:creationId xmlns:a16="http://schemas.microsoft.com/office/drawing/2014/main" id="{F7617F01-7A1F-B1E9-61AB-E3D18BEA5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93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Rectangle 894">
                <a:extLst>
                  <a:ext uri="{FF2B5EF4-FFF2-40B4-BE49-F238E27FC236}">
                    <a16:creationId xmlns:a16="http://schemas.microsoft.com/office/drawing/2014/main" id="{42B3DF70-15BD-00B5-01CC-1625BD566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6" y="9375"/>
                <a:ext cx="190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Rectangle 895">
                <a:extLst>
                  <a:ext uri="{FF2B5EF4-FFF2-40B4-BE49-F238E27FC236}">
                    <a16:creationId xmlns:a16="http://schemas.microsoft.com/office/drawing/2014/main" id="{DED41F0A-97B7-1A85-5B45-3FC2868BF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93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5" name="Rectangle 896">
                <a:extLst>
                  <a:ext uri="{FF2B5EF4-FFF2-40B4-BE49-F238E27FC236}">
                    <a16:creationId xmlns:a16="http://schemas.microsoft.com/office/drawing/2014/main" id="{B248EEBD-FFCA-B9C5-5A12-AC91D1C15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4" y="9384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6" name="Rectangle 897">
                <a:extLst>
                  <a:ext uri="{FF2B5EF4-FFF2-40B4-BE49-F238E27FC236}">
                    <a16:creationId xmlns:a16="http://schemas.microsoft.com/office/drawing/2014/main" id="{18012EC3-22F2-CA97-1453-C531E0936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6" y="9384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7" name="Rectangle 898">
                <a:extLst>
                  <a:ext uri="{FF2B5EF4-FFF2-40B4-BE49-F238E27FC236}">
                    <a16:creationId xmlns:a16="http://schemas.microsoft.com/office/drawing/2014/main" id="{EBF3DBF8-F8FC-67DF-61CE-CB373E921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7" y="9384"/>
                <a:ext cx="8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8" name="Rectangle 899">
                <a:extLst>
                  <a:ext uri="{FF2B5EF4-FFF2-40B4-BE49-F238E27FC236}">
                    <a16:creationId xmlns:a16="http://schemas.microsoft.com/office/drawing/2014/main" id="{2C767573-5358-954A-24FA-65113DF39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7" y="9384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9" name="Rectangle 900">
                <a:extLst>
                  <a:ext uri="{FF2B5EF4-FFF2-40B4-BE49-F238E27FC236}">
                    <a16:creationId xmlns:a16="http://schemas.microsoft.com/office/drawing/2014/main" id="{5468414D-3F4B-6744-C3B1-02F40F295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9" y="9384"/>
                <a:ext cx="9" cy="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0" name="Rectangle 901">
                <a:extLst>
                  <a:ext uri="{FF2B5EF4-FFF2-40B4-BE49-F238E27FC236}">
                    <a16:creationId xmlns:a16="http://schemas.microsoft.com/office/drawing/2014/main" id="{38543D52-0199-F606-571E-3D9BE3EFF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7" y="9633"/>
                <a:ext cx="43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1" name="Rectangle 902">
                <a:extLst>
                  <a:ext uri="{FF2B5EF4-FFF2-40B4-BE49-F238E27FC236}">
                    <a16:creationId xmlns:a16="http://schemas.microsoft.com/office/drawing/2014/main" id="{23656C38-A1C9-885C-2AE3-88D0F75E7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3" y="9633"/>
                <a:ext cx="202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Parking lot or garage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2" name="Rectangle 903">
                <a:extLst>
                  <a:ext uri="{FF2B5EF4-FFF2-40B4-BE49-F238E27FC236}">
                    <a16:creationId xmlns:a16="http://schemas.microsoft.com/office/drawing/2014/main" id="{DE2F81AF-A4BB-C1FE-0CF8-FB0CCC338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1" y="963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3" name="Rectangle 904">
                <a:extLst>
                  <a:ext uri="{FF2B5EF4-FFF2-40B4-BE49-F238E27FC236}">
                    <a16:creationId xmlns:a16="http://schemas.microsoft.com/office/drawing/2014/main" id="{89BA6C83-8093-840E-0A5B-02C208E58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" y="9633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38.6 (17)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4" name="Rectangle 905">
                <a:extLst>
                  <a:ext uri="{FF2B5EF4-FFF2-40B4-BE49-F238E27FC236}">
                    <a16:creationId xmlns:a16="http://schemas.microsoft.com/office/drawing/2014/main" id="{38738E6E-112B-13B1-299E-77CB84DF8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1" y="9633"/>
                <a:ext cx="15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5" name="Rectangle 906">
                <a:extLst>
                  <a:ext uri="{FF2B5EF4-FFF2-40B4-BE49-F238E27FC236}">
                    <a16:creationId xmlns:a16="http://schemas.microsoft.com/office/drawing/2014/main" id="{A5AFAA75-5E02-A461-EF9B-80AA5095B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9" y="9633"/>
                <a:ext cx="92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61.4 (27)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70" name="Rectangle 908">
              <a:extLst>
                <a:ext uri="{FF2B5EF4-FFF2-40B4-BE49-F238E27FC236}">
                  <a16:creationId xmlns:a16="http://schemas.microsoft.com/office/drawing/2014/main" id="{2DF49A07-A885-D331-D5E8-7B78AF71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2" y="9633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1" name="Rectangle 909">
              <a:extLst>
                <a:ext uri="{FF2B5EF4-FFF2-40B4-BE49-F238E27FC236}">
                  <a16:creationId xmlns:a16="http://schemas.microsoft.com/office/drawing/2014/main" id="{6BB658D3-F772-E09A-5465-85164729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0" y="9633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13.0 (44)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2" name="Rectangle 910">
              <a:extLst>
                <a:ext uri="{FF2B5EF4-FFF2-40B4-BE49-F238E27FC236}">
                  <a16:creationId xmlns:a16="http://schemas.microsoft.com/office/drawing/2014/main" id="{B0FFFE83-75BB-506C-BBE7-8C30698EB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" y="9633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3" name="Rectangle 911">
              <a:extLst>
                <a:ext uri="{FF2B5EF4-FFF2-40B4-BE49-F238E27FC236}">
                  <a16:creationId xmlns:a16="http://schemas.microsoft.com/office/drawing/2014/main" id="{167D7314-7F06-3DBA-A7E4-A2EB08D9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961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4" name="Rectangle 912">
              <a:extLst>
                <a:ext uri="{FF2B5EF4-FFF2-40B4-BE49-F238E27FC236}">
                  <a16:creationId xmlns:a16="http://schemas.microsoft.com/office/drawing/2014/main" id="{F884A23B-B3D0-1D13-826F-3431D9EF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" y="9615"/>
              <a:ext cx="277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5" name="Rectangle 913">
              <a:extLst>
                <a:ext uri="{FF2B5EF4-FFF2-40B4-BE49-F238E27FC236}">
                  <a16:creationId xmlns:a16="http://schemas.microsoft.com/office/drawing/2014/main" id="{FCAAC650-70B2-F9E5-BFEB-1B08AB85D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961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6" name="Rectangle 914">
              <a:extLst>
                <a:ext uri="{FF2B5EF4-FFF2-40B4-BE49-F238E27FC236}">
                  <a16:creationId xmlns:a16="http://schemas.microsoft.com/office/drawing/2014/main" id="{6EDFD8EB-E328-C935-C938-B1F0AD70D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5" y="9615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7" name="Rectangle 915">
              <a:extLst>
                <a:ext uri="{FF2B5EF4-FFF2-40B4-BE49-F238E27FC236}">
                  <a16:creationId xmlns:a16="http://schemas.microsoft.com/office/drawing/2014/main" id="{485D3B08-4838-F208-8FE3-8C80D0A02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9615"/>
              <a:ext cx="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8" name="Rectangle 916">
              <a:extLst>
                <a:ext uri="{FF2B5EF4-FFF2-40B4-BE49-F238E27FC236}">
                  <a16:creationId xmlns:a16="http://schemas.microsoft.com/office/drawing/2014/main" id="{F703389D-305E-2738-34F7-EF0B0210D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9615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9" name="Rectangle 917">
              <a:extLst>
                <a:ext uri="{FF2B5EF4-FFF2-40B4-BE49-F238E27FC236}">
                  <a16:creationId xmlns:a16="http://schemas.microsoft.com/office/drawing/2014/main" id="{2F84EB57-905D-945A-446C-9E76AA8C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961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0" name="Rectangle 918">
              <a:extLst>
                <a:ext uri="{FF2B5EF4-FFF2-40B4-BE49-F238E27FC236}">
                  <a16:creationId xmlns:a16="http://schemas.microsoft.com/office/drawing/2014/main" id="{84B678B1-E824-5474-788B-C32229C5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" y="9615"/>
              <a:ext cx="190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1" name="Rectangle 919">
              <a:extLst>
                <a:ext uri="{FF2B5EF4-FFF2-40B4-BE49-F238E27FC236}">
                  <a16:creationId xmlns:a16="http://schemas.microsoft.com/office/drawing/2014/main" id="{6F69A666-B5A8-5682-4A1C-483E99E9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961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2" name="Rectangle 920">
              <a:extLst>
                <a:ext uri="{FF2B5EF4-FFF2-40B4-BE49-F238E27FC236}">
                  <a16:creationId xmlns:a16="http://schemas.microsoft.com/office/drawing/2014/main" id="{30F1FA1D-A3C5-6764-D7F0-32D3C7EDD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9624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3" name="Rectangle 921">
              <a:extLst>
                <a:ext uri="{FF2B5EF4-FFF2-40B4-BE49-F238E27FC236}">
                  <a16:creationId xmlns:a16="http://schemas.microsoft.com/office/drawing/2014/main" id="{6854941D-ADB7-DACE-DE63-B15A7611E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9624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4" name="Rectangle 922">
              <a:extLst>
                <a:ext uri="{FF2B5EF4-FFF2-40B4-BE49-F238E27FC236}">
                  <a16:creationId xmlns:a16="http://schemas.microsoft.com/office/drawing/2014/main" id="{C02D6545-9B37-8714-41BC-17743F30C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9624"/>
              <a:ext cx="8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5" name="Rectangle 923">
              <a:extLst>
                <a:ext uri="{FF2B5EF4-FFF2-40B4-BE49-F238E27FC236}">
                  <a16:creationId xmlns:a16="http://schemas.microsoft.com/office/drawing/2014/main" id="{2B6BD3C3-9721-1EB2-FCD8-9F3D0BEF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9624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" name="Rectangle 924">
              <a:extLst>
                <a:ext uri="{FF2B5EF4-FFF2-40B4-BE49-F238E27FC236}">
                  <a16:creationId xmlns:a16="http://schemas.microsoft.com/office/drawing/2014/main" id="{EF15C3CD-F169-53E6-3ADE-BB49D73A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9624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" name="Rectangle 925">
              <a:extLst>
                <a:ext uri="{FF2B5EF4-FFF2-40B4-BE49-F238E27FC236}">
                  <a16:creationId xmlns:a16="http://schemas.microsoft.com/office/drawing/2014/main" id="{FD0BBAAB-9AFF-76E5-59F3-0941DEB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9871"/>
              <a:ext cx="43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8" name="Rectangle 926">
              <a:extLst>
                <a:ext uri="{FF2B5EF4-FFF2-40B4-BE49-F238E27FC236}">
                  <a16:creationId xmlns:a16="http://schemas.microsoft.com/office/drawing/2014/main" id="{DD819A6D-19C5-56A5-C736-D09121DA2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3" y="9871"/>
              <a:ext cx="203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Private motor vehicle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9" name="Rectangle 927">
              <a:extLst>
                <a:ext uri="{FF2B5EF4-FFF2-40B4-BE49-F238E27FC236}">
                  <a16:creationId xmlns:a16="http://schemas.microsoft.com/office/drawing/2014/main" id="{A3539367-4AD2-680B-D222-83A1CDD3D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2" y="9871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0" name="Rectangle 928">
              <a:extLst>
                <a:ext uri="{FF2B5EF4-FFF2-40B4-BE49-F238E27FC236}">
                  <a16:creationId xmlns:a16="http://schemas.microsoft.com/office/drawing/2014/main" id="{1A80C008-9042-9F80-E0BA-AAC4A4144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" y="9871"/>
              <a:ext cx="62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52.4 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1" name="Rectangle 929">
              <a:extLst>
                <a:ext uri="{FF2B5EF4-FFF2-40B4-BE49-F238E27FC236}">
                  <a16:creationId xmlns:a16="http://schemas.microsoft.com/office/drawing/2014/main" id="{E8771585-D8B9-E853-350B-9B8812420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3" y="9871"/>
              <a:ext cx="39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2" name="Rectangle 930">
              <a:extLst>
                <a:ext uri="{FF2B5EF4-FFF2-40B4-BE49-F238E27FC236}">
                  <a16:creationId xmlns:a16="http://schemas.microsoft.com/office/drawing/2014/main" id="{978EABFE-F321-92F8-7270-37E04D44C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1" y="9871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3" name="Rectangle 931">
              <a:extLst>
                <a:ext uri="{FF2B5EF4-FFF2-40B4-BE49-F238E27FC236}">
                  <a16:creationId xmlns:a16="http://schemas.microsoft.com/office/drawing/2014/main" id="{487922D0-0233-AA68-E6C5-BF461233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9" y="9871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47.6 (20)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4" name="Rectangle 932">
              <a:extLst>
                <a:ext uri="{FF2B5EF4-FFF2-40B4-BE49-F238E27FC236}">
                  <a16:creationId xmlns:a16="http://schemas.microsoft.com/office/drawing/2014/main" id="{191AB6F5-6E25-EF0E-47A7-82A52405C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2" y="9871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5" name="Rectangle 933">
              <a:extLst>
                <a:ext uri="{FF2B5EF4-FFF2-40B4-BE49-F238E27FC236}">
                  <a16:creationId xmlns:a16="http://schemas.microsoft.com/office/drawing/2014/main" id="{8813E2FC-F72D-7FDD-E375-8C999624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0" y="9871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12.4 (42)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6" name="Rectangle 934">
              <a:extLst>
                <a:ext uri="{FF2B5EF4-FFF2-40B4-BE49-F238E27FC236}">
                  <a16:creationId xmlns:a16="http://schemas.microsoft.com/office/drawing/2014/main" id="{2E8319A1-3613-1F50-91B4-27F878DE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" y="9871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7" name="Rectangle 935">
              <a:extLst>
                <a:ext uri="{FF2B5EF4-FFF2-40B4-BE49-F238E27FC236}">
                  <a16:creationId xmlns:a16="http://schemas.microsoft.com/office/drawing/2014/main" id="{FA8D79B1-45E5-2AA4-5B12-B0C477EF4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985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8" name="Rectangle 936">
              <a:extLst>
                <a:ext uri="{FF2B5EF4-FFF2-40B4-BE49-F238E27FC236}">
                  <a16:creationId xmlns:a16="http://schemas.microsoft.com/office/drawing/2014/main" id="{203F2E99-F70C-A49D-5A9E-4D29AC92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" y="9853"/>
              <a:ext cx="277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9" name="Rectangle 937">
              <a:extLst>
                <a:ext uri="{FF2B5EF4-FFF2-40B4-BE49-F238E27FC236}">
                  <a16:creationId xmlns:a16="http://schemas.microsoft.com/office/drawing/2014/main" id="{35C25402-BC4C-4F55-7939-B0023CFE0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985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" name="Rectangle 938">
              <a:extLst>
                <a:ext uri="{FF2B5EF4-FFF2-40B4-BE49-F238E27FC236}">
                  <a16:creationId xmlns:a16="http://schemas.microsoft.com/office/drawing/2014/main" id="{74D11FBF-7B96-385B-64AF-5F8E38A32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5" y="9853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" name="Rectangle 939">
              <a:extLst>
                <a:ext uri="{FF2B5EF4-FFF2-40B4-BE49-F238E27FC236}">
                  <a16:creationId xmlns:a16="http://schemas.microsoft.com/office/drawing/2014/main" id="{E56B2287-1246-DE54-0F24-D39B76B7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9853"/>
              <a:ext cx="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" name="Rectangle 940">
              <a:extLst>
                <a:ext uri="{FF2B5EF4-FFF2-40B4-BE49-F238E27FC236}">
                  <a16:creationId xmlns:a16="http://schemas.microsoft.com/office/drawing/2014/main" id="{D01B0C31-DFE8-65B4-5C4F-D68522745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9853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" name="Rectangle 941">
              <a:extLst>
                <a:ext uri="{FF2B5EF4-FFF2-40B4-BE49-F238E27FC236}">
                  <a16:creationId xmlns:a16="http://schemas.microsoft.com/office/drawing/2014/main" id="{9A9054B7-965D-C798-94F0-D9F99963E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985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4" name="Rectangle 942">
              <a:extLst>
                <a:ext uri="{FF2B5EF4-FFF2-40B4-BE49-F238E27FC236}">
                  <a16:creationId xmlns:a16="http://schemas.microsoft.com/office/drawing/2014/main" id="{7603FA3A-FDB4-F885-A751-4025D84B1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" y="9853"/>
              <a:ext cx="190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5" name="Rectangle 943">
              <a:extLst>
                <a:ext uri="{FF2B5EF4-FFF2-40B4-BE49-F238E27FC236}">
                  <a16:creationId xmlns:a16="http://schemas.microsoft.com/office/drawing/2014/main" id="{606D98D3-95F6-EEC9-980E-47107649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9853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6" name="Rectangle 944">
              <a:extLst>
                <a:ext uri="{FF2B5EF4-FFF2-40B4-BE49-F238E27FC236}">
                  <a16:creationId xmlns:a16="http://schemas.microsoft.com/office/drawing/2014/main" id="{FB9A3A9D-FF19-7D29-682E-9A2E6857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9862"/>
              <a:ext cx="9" cy="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7" name="Rectangle 945">
              <a:extLst>
                <a:ext uri="{FF2B5EF4-FFF2-40B4-BE49-F238E27FC236}">
                  <a16:creationId xmlns:a16="http://schemas.microsoft.com/office/drawing/2014/main" id="{9A813C9C-549C-F26E-CDF4-EA9935F5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9862"/>
              <a:ext cx="9" cy="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8" name="Rectangle 946">
              <a:extLst>
                <a:ext uri="{FF2B5EF4-FFF2-40B4-BE49-F238E27FC236}">
                  <a16:creationId xmlns:a16="http://schemas.microsoft.com/office/drawing/2014/main" id="{41F7F645-7C23-E230-5381-EAA5CE458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9862"/>
              <a:ext cx="8" cy="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9" name="Rectangle 947">
              <a:extLst>
                <a:ext uri="{FF2B5EF4-FFF2-40B4-BE49-F238E27FC236}">
                  <a16:creationId xmlns:a16="http://schemas.microsoft.com/office/drawing/2014/main" id="{6A2EEED0-A6F0-23F1-07E4-96C7464C6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9862"/>
              <a:ext cx="9" cy="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0" name="Rectangle 948">
              <a:extLst>
                <a:ext uri="{FF2B5EF4-FFF2-40B4-BE49-F238E27FC236}">
                  <a16:creationId xmlns:a16="http://schemas.microsoft.com/office/drawing/2014/main" id="{39966050-884B-94A9-FF74-1C318141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9862"/>
              <a:ext cx="9" cy="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1" name="Rectangle 949">
              <a:extLst>
                <a:ext uri="{FF2B5EF4-FFF2-40B4-BE49-F238E27FC236}">
                  <a16:creationId xmlns:a16="http://schemas.microsoft.com/office/drawing/2014/main" id="{E376C984-4336-2CF5-CFC9-06982728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0112"/>
              <a:ext cx="43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2" name="Rectangle 950">
              <a:extLst>
                <a:ext uri="{FF2B5EF4-FFF2-40B4-BE49-F238E27FC236}">
                  <a16:creationId xmlns:a16="http://schemas.microsoft.com/office/drawing/2014/main" id="{166D7847-AB1B-7903-745F-6BFCA2F12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1" y="10112"/>
              <a:ext cx="61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Other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3" name="Rectangle 951">
              <a:extLst>
                <a:ext uri="{FF2B5EF4-FFF2-40B4-BE49-F238E27FC236}">
                  <a16:creationId xmlns:a16="http://schemas.microsoft.com/office/drawing/2014/main" id="{AA2147D1-6DA2-8A66-41C2-BA406548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2" y="1011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4" name="Rectangle 952">
              <a:extLst>
                <a:ext uri="{FF2B5EF4-FFF2-40B4-BE49-F238E27FC236}">
                  <a16:creationId xmlns:a16="http://schemas.microsoft.com/office/drawing/2014/main" id="{5E577F83-7A91-7334-B507-BE05A7C6C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9" y="10112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24.6 (15)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5" name="Rectangle 953">
              <a:extLst>
                <a:ext uri="{FF2B5EF4-FFF2-40B4-BE49-F238E27FC236}">
                  <a16:creationId xmlns:a16="http://schemas.microsoft.com/office/drawing/2014/main" id="{2D07BB2E-608D-7B70-2428-810A572F8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1" y="1011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6" name="Rectangle 954">
              <a:extLst>
                <a:ext uri="{FF2B5EF4-FFF2-40B4-BE49-F238E27FC236}">
                  <a16:creationId xmlns:a16="http://schemas.microsoft.com/office/drawing/2014/main" id="{E2533227-ADE5-A209-6A60-85405E22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9" y="10112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75.4 (46)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7" name="Rectangle 955">
              <a:extLst>
                <a:ext uri="{FF2B5EF4-FFF2-40B4-BE49-F238E27FC236}">
                  <a16:creationId xmlns:a16="http://schemas.microsoft.com/office/drawing/2014/main" id="{EF62ED5C-975D-C92F-0B8A-7F154AED3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2" y="1011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8" name="Rectangle 956">
              <a:extLst>
                <a:ext uri="{FF2B5EF4-FFF2-40B4-BE49-F238E27FC236}">
                  <a16:creationId xmlns:a16="http://schemas.microsoft.com/office/drawing/2014/main" id="{857E21A6-41E8-78F5-62E8-E28743D36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0" y="10112"/>
              <a:ext cx="92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18.1 (61)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9" name="Rectangle 957">
              <a:extLst>
                <a:ext uri="{FF2B5EF4-FFF2-40B4-BE49-F238E27FC236}">
                  <a16:creationId xmlns:a16="http://schemas.microsoft.com/office/drawing/2014/main" id="{605D337D-9E79-CAA4-7E81-12FA2C25F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" y="1011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0" name="Rectangle 958">
              <a:extLst>
                <a:ext uri="{FF2B5EF4-FFF2-40B4-BE49-F238E27FC236}">
                  <a16:creationId xmlns:a16="http://schemas.microsoft.com/office/drawing/2014/main" id="{07E290B9-9BA5-2316-3C99-0A5B296E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0094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1" name="Rectangle 959">
              <a:extLst>
                <a:ext uri="{FF2B5EF4-FFF2-40B4-BE49-F238E27FC236}">
                  <a16:creationId xmlns:a16="http://schemas.microsoft.com/office/drawing/2014/main" id="{389C4932-2319-D1D9-9837-18B64C01F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" y="10094"/>
              <a:ext cx="277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2" name="Rectangle 960">
              <a:extLst>
                <a:ext uri="{FF2B5EF4-FFF2-40B4-BE49-F238E27FC236}">
                  <a16:creationId xmlns:a16="http://schemas.microsoft.com/office/drawing/2014/main" id="{B873D203-9DA2-12FF-A0F4-F9D06DCD5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10094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3" name="Rectangle 961">
              <a:extLst>
                <a:ext uri="{FF2B5EF4-FFF2-40B4-BE49-F238E27FC236}">
                  <a16:creationId xmlns:a16="http://schemas.microsoft.com/office/drawing/2014/main" id="{9CD774D0-C717-38C2-F433-E91AE59D9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5" y="10094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4" name="Rectangle 962">
              <a:extLst>
                <a:ext uri="{FF2B5EF4-FFF2-40B4-BE49-F238E27FC236}">
                  <a16:creationId xmlns:a16="http://schemas.microsoft.com/office/drawing/2014/main" id="{9FFA7418-53C0-3739-F732-F6495B2E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10094"/>
              <a:ext cx="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5" name="Rectangle 963">
              <a:extLst>
                <a:ext uri="{FF2B5EF4-FFF2-40B4-BE49-F238E27FC236}">
                  <a16:creationId xmlns:a16="http://schemas.microsoft.com/office/drawing/2014/main" id="{53F186C3-0CCD-6955-80D3-ABBD52DDF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10094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6" name="Rectangle 964">
              <a:extLst>
                <a:ext uri="{FF2B5EF4-FFF2-40B4-BE49-F238E27FC236}">
                  <a16:creationId xmlns:a16="http://schemas.microsoft.com/office/drawing/2014/main" id="{4F2AB411-D8D8-161F-6D67-C655E2A7D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10094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" name="Rectangle 965">
              <a:extLst>
                <a:ext uri="{FF2B5EF4-FFF2-40B4-BE49-F238E27FC236}">
                  <a16:creationId xmlns:a16="http://schemas.microsoft.com/office/drawing/2014/main" id="{7FBACA9B-C22B-2ACD-5C21-F8684E21B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" y="10094"/>
              <a:ext cx="190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" name="Rectangle 966">
              <a:extLst>
                <a:ext uri="{FF2B5EF4-FFF2-40B4-BE49-F238E27FC236}">
                  <a16:creationId xmlns:a16="http://schemas.microsoft.com/office/drawing/2014/main" id="{7C67228B-9171-E097-8155-7F7572ED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0094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9" name="Rectangle 967">
              <a:extLst>
                <a:ext uri="{FF2B5EF4-FFF2-40B4-BE49-F238E27FC236}">
                  <a16:creationId xmlns:a16="http://schemas.microsoft.com/office/drawing/2014/main" id="{FA9B08A6-F9AD-4998-6963-757A368A8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0103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0" name="Rectangle 968">
              <a:extLst>
                <a:ext uri="{FF2B5EF4-FFF2-40B4-BE49-F238E27FC236}">
                  <a16:creationId xmlns:a16="http://schemas.microsoft.com/office/drawing/2014/main" id="{8DD9A63F-A46D-4BA0-BEB2-17282D99A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10103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1" name="Rectangle 969">
              <a:extLst>
                <a:ext uri="{FF2B5EF4-FFF2-40B4-BE49-F238E27FC236}">
                  <a16:creationId xmlns:a16="http://schemas.microsoft.com/office/drawing/2014/main" id="{F9F8519A-FD65-CE4C-F8EA-166E85950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10103"/>
              <a:ext cx="8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2" name="Rectangle 970">
              <a:extLst>
                <a:ext uri="{FF2B5EF4-FFF2-40B4-BE49-F238E27FC236}">
                  <a16:creationId xmlns:a16="http://schemas.microsoft.com/office/drawing/2014/main" id="{9895A7F9-5A04-3BDE-84E7-F75B55E3C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10103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3" name="Rectangle 971">
              <a:extLst>
                <a:ext uri="{FF2B5EF4-FFF2-40B4-BE49-F238E27FC236}">
                  <a16:creationId xmlns:a16="http://schemas.microsoft.com/office/drawing/2014/main" id="{15681965-729E-EAC8-211A-ED65EB42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0103"/>
              <a:ext cx="9" cy="2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4" name="Rectangle 972">
              <a:extLst>
                <a:ext uri="{FF2B5EF4-FFF2-40B4-BE49-F238E27FC236}">
                  <a16:creationId xmlns:a16="http://schemas.microsoft.com/office/drawing/2014/main" id="{10A6C1CB-1B15-6664-ECF5-A6B79A68A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0343"/>
              <a:ext cx="1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†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5" name="Rectangle 973">
              <a:extLst>
                <a:ext uri="{FF2B5EF4-FFF2-40B4-BE49-F238E27FC236}">
                  <a16:creationId xmlns:a16="http://schemas.microsoft.com/office/drawing/2014/main" id="{9D5C9A4B-72D3-CF55-4631-376DFC0D3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" y="10350"/>
              <a:ext cx="174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Other races were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6" name="Rectangle 974">
              <a:extLst>
                <a:ext uri="{FF2B5EF4-FFF2-40B4-BE49-F238E27FC236}">
                  <a16:creationId xmlns:a16="http://schemas.microsoft.com/office/drawing/2014/main" id="{62AB5EAF-EEC5-9907-EF75-DA9251884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2" y="10350"/>
              <a:ext cx="31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7" name="Rectangle 975">
              <a:extLst>
                <a:ext uri="{FF2B5EF4-FFF2-40B4-BE49-F238E27FC236}">
                  <a16:creationId xmlns:a16="http://schemas.microsoft.com/office/drawing/2014/main" id="{AB2C39E3-F926-D04F-8608-A4C781F6D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" y="10350"/>
              <a:ext cx="654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cluded due to small counts, which could be indirectly calculated using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8" name="Rectangle 976">
              <a:extLst>
                <a:ext uri="{FF2B5EF4-FFF2-40B4-BE49-F238E27FC236}">
                  <a16:creationId xmlns:a16="http://schemas.microsoft.com/office/drawing/2014/main" id="{3ECBBFE4-25A8-065F-ED84-2FF4E9DA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0582"/>
              <a:ext cx="10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other data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9" name="Rectangle 977">
              <a:extLst>
                <a:ext uri="{FF2B5EF4-FFF2-40B4-BE49-F238E27FC236}">
                  <a16:creationId xmlns:a16="http://schemas.microsoft.com/office/drawing/2014/main" id="{63A399A7-72CB-0902-1309-AA48F23CA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9" y="1058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0" name="Rectangle 978">
              <a:extLst>
                <a:ext uri="{FF2B5EF4-FFF2-40B4-BE49-F238E27FC236}">
                  <a16:creationId xmlns:a16="http://schemas.microsoft.com/office/drawing/2014/main" id="{F5BBE242-D902-AEC8-2301-C15144F1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" y="1058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1" name="Rectangle 979">
              <a:extLst>
                <a:ext uri="{FF2B5EF4-FFF2-40B4-BE49-F238E27FC236}">
                  <a16:creationId xmlns:a16="http://schemas.microsoft.com/office/drawing/2014/main" id="{57FCF8B5-D5CD-86A9-C90E-F741ABC0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0804"/>
              <a:ext cx="1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‡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2" name="Rectangle 980">
              <a:extLst>
                <a:ext uri="{FF2B5EF4-FFF2-40B4-BE49-F238E27FC236}">
                  <a16:creationId xmlns:a16="http://schemas.microsoft.com/office/drawing/2014/main" id="{8C5B246D-4B5C-3C79-3212-52E2DDA3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" y="10811"/>
              <a:ext cx="851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Ethnicity was unknown for one decedent and was excluded here. Thus, the total number of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3" name="Rectangle 981">
              <a:extLst>
                <a:ext uri="{FF2B5EF4-FFF2-40B4-BE49-F238E27FC236}">
                  <a16:creationId xmlns:a16="http://schemas.microsoft.com/office/drawing/2014/main" id="{194505C6-B9C9-C849-CB16-591620F7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1043"/>
              <a:ext cx="597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homicides for this demographic category is 337 rather than 338.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4" name="Rectangle 982">
              <a:extLst>
                <a:ext uri="{FF2B5EF4-FFF2-40B4-BE49-F238E27FC236}">
                  <a16:creationId xmlns:a16="http://schemas.microsoft.com/office/drawing/2014/main" id="{706F0C7E-604E-268B-51A4-530E37BE7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5" y="11043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5" name="Rectangle 983">
              <a:extLst>
                <a:ext uri="{FF2B5EF4-FFF2-40B4-BE49-F238E27FC236}">
                  <a16:creationId xmlns:a16="http://schemas.microsoft.com/office/drawing/2014/main" id="{77677A7A-C004-E21E-7B5B-D76446633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" y="11272"/>
              <a:ext cx="28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6" name="Rectangle 984">
              <a:extLst>
                <a:ext uri="{FF2B5EF4-FFF2-40B4-BE49-F238E27FC236}">
                  <a16:creationId xmlns:a16="http://schemas.microsoft.com/office/drawing/2014/main" id="{55FEFFD0-4B9F-74F8-A56C-842F508C4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7" y="11272"/>
              <a:ext cx="21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&lt;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7" name="Rectangle 985">
              <a:extLst>
                <a:ext uri="{FF2B5EF4-FFF2-40B4-BE49-F238E27FC236}">
                  <a16:creationId xmlns:a16="http://schemas.microsoft.com/office/drawing/2014/main" id="{ED3636E5-9008-8EE0-664C-C2C1F5DB8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" y="11272"/>
              <a:ext cx="49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8" name="Rectangle 986">
              <a:extLst>
                <a:ext uri="{FF2B5EF4-FFF2-40B4-BE49-F238E27FC236}">
                  <a16:creationId xmlns:a16="http://schemas.microsoft.com/office/drawing/2014/main" id="{070027FD-F845-949A-CBD3-E87F1F581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" y="11272"/>
              <a:ext cx="15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9" name="Rectangle 987">
              <a:extLst>
                <a:ext uri="{FF2B5EF4-FFF2-40B4-BE49-F238E27FC236}">
                  <a16:creationId xmlns:a16="http://schemas.microsoft.com/office/drawing/2014/main" id="{527D33CE-2B81-0594-5A45-EC595DC9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0332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Rectangle 988">
              <a:extLst>
                <a:ext uri="{FF2B5EF4-FFF2-40B4-BE49-F238E27FC236}">
                  <a16:creationId xmlns:a16="http://schemas.microsoft.com/office/drawing/2014/main" id="{579408DE-40A3-434F-3D88-147515B0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" y="10332"/>
              <a:ext cx="277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1" name="Rectangle 989">
              <a:extLst>
                <a:ext uri="{FF2B5EF4-FFF2-40B4-BE49-F238E27FC236}">
                  <a16:creationId xmlns:a16="http://schemas.microsoft.com/office/drawing/2014/main" id="{812FF568-F51D-5763-D5B0-E1F0263FD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" y="10332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2" name="Rectangle 990">
              <a:extLst>
                <a:ext uri="{FF2B5EF4-FFF2-40B4-BE49-F238E27FC236}">
                  <a16:creationId xmlns:a16="http://schemas.microsoft.com/office/drawing/2014/main" id="{3E3BA7DF-541C-B6DF-A7B1-27B353E5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5" y="10332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Rectangle 991">
              <a:extLst>
                <a:ext uri="{FF2B5EF4-FFF2-40B4-BE49-F238E27FC236}">
                  <a16:creationId xmlns:a16="http://schemas.microsoft.com/office/drawing/2014/main" id="{28086B7F-25C7-A84C-A0DA-C0959972B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7" y="10332"/>
              <a:ext cx="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4" name="Rectangle 992">
              <a:extLst>
                <a:ext uri="{FF2B5EF4-FFF2-40B4-BE49-F238E27FC236}">
                  <a16:creationId xmlns:a16="http://schemas.microsoft.com/office/drawing/2014/main" id="{B440C3D1-188C-5C17-174F-0D7ADC06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10332"/>
              <a:ext cx="190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5" name="Rectangle 993">
              <a:extLst>
                <a:ext uri="{FF2B5EF4-FFF2-40B4-BE49-F238E27FC236}">
                  <a16:creationId xmlns:a16="http://schemas.microsoft.com/office/drawing/2014/main" id="{41077B00-4097-9F42-AD44-7511DF82D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7" y="10332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6" name="Rectangle 994">
              <a:extLst>
                <a:ext uri="{FF2B5EF4-FFF2-40B4-BE49-F238E27FC236}">
                  <a16:creationId xmlns:a16="http://schemas.microsoft.com/office/drawing/2014/main" id="{A83C2627-7FF3-85C3-5D2D-897E0CD02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" y="10332"/>
              <a:ext cx="1903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7" name="Rectangle 995">
              <a:extLst>
                <a:ext uri="{FF2B5EF4-FFF2-40B4-BE49-F238E27FC236}">
                  <a16:creationId xmlns:a16="http://schemas.microsoft.com/office/drawing/2014/main" id="{E1E8F035-2631-DE7F-7BA4-B23EF577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0332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8" name="Rectangle 996">
              <a:extLst>
                <a:ext uri="{FF2B5EF4-FFF2-40B4-BE49-F238E27FC236}">
                  <a16:creationId xmlns:a16="http://schemas.microsoft.com/office/drawing/2014/main" id="{9599E946-0747-054A-51AA-286BD988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0341"/>
              <a:ext cx="9" cy="1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9" name="Rectangle 997">
              <a:extLst>
                <a:ext uri="{FF2B5EF4-FFF2-40B4-BE49-F238E27FC236}">
                  <a16:creationId xmlns:a16="http://schemas.microsoft.com/office/drawing/2014/main" id="{D13A0D44-B5C6-58F6-EAB9-6CA2FCE6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149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0" name="Rectangle 998">
              <a:extLst>
                <a:ext uri="{FF2B5EF4-FFF2-40B4-BE49-F238E27FC236}">
                  <a16:creationId xmlns:a16="http://schemas.microsoft.com/office/drawing/2014/main" id="{E6539958-A9F6-7CC3-31B8-61019C36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149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1" name="Rectangle 999">
              <a:extLst>
                <a:ext uri="{FF2B5EF4-FFF2-40B4-BE49-F238E27FC236}">
                  <a16:creationId xmlns:a16="http://schemas.microsoft.com/office/drawing/2014/main" id="{054AA875-9C34-DC83-8EE0-B949E218E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" y="11495"/>
              <a:ext cx="8506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2" name="Rectangle 1000">
              <a:extLst>
                <a:ext uri="{FF2B5EF4-FFF2-40B4-BE49-F238E27FC236}">
                  <a16:creationId xmlns:a16="http://schemas.microsoft.com/office/drawing/2014/main" id="{0BBA193A-7361-54E1-A830-775CE509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0341"/>
              <a:ext cx="9" cy="1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3" name="Rectangle 1001">
              <a:extLst>
                <a:ext uri="{FF2B5EF4-FFF2-40B4-BE49-F238E27FC236}">
                  <a16:creationId xmlns:a16="http://schemas.microsoft.com/office/drawing/2014/main" id="{F1706EB0-0B2E-CA18-9244-41E9175C9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149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4" name="Rectangle 1002">
              <a:extLst>
                <a:ext uri="{FF2B5EF4-FFF2-40B4-BE49-F238E27FC236}">
                  <a16:creationId xmlns:a16="http://schemas.microsoft.com/office/drawing/2014/main" id="{C2E0C5D9-378C-2FB5-FFEF-73764F17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9" y="11495"/>
              <a:ext cx="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5" name="Rectangle 1003">
              <a:extLst>
                <a:ext uri="{FF2B5EF4-FFF2-40B4-BE49-F238E27FC236}">
                  <a16:creationId xmlns:a16="http://schemas.microsoft.com/office/drawing/2014/main" id="{5C2CC575-14CB-CA33-BC2B-60C81CC8B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" y="11504"/>
              <a:ext cx="17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1260</Words>
  <Application>Microsoft Office PowerPoint</Application>
  <PresentationFormat>Custom</PresentationFormat>
  <Paragraphs>346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Narrow</vt:lpstr>
      <vt:lpstr>Arial</vt:lpstr>
      <vt:lpstr>Calibri</vt:lpstr>
      <vt:lpstr>Office Theme</vt:lpstr>
      <vt:lpstr>Document</vt:lpstr>
      <vt:lpstr>PowerPoint Presentation</vt:lpstr>
    </vt:vector>
  </TitlesOfParts>
  <Company>Arizona State University Polytechnic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Author</cp:lastModifiedBy>
  <cp:revision>1</cp:revision>
  <dcterms:created xsi:type="dcterms:W3CDTF">2012-11-15T21:29:53Z</dcterms:created>
  <dcterms:modified xsi:type="dcterms:W3CDTF">2025-11-06T19:02:15Z</dcterms:modified>
</cp:coreProperties>
</file>